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56" r:id="rId5"/>
    <p:sldId id="257" r:id="rId6"/>
  </p:sldIdLst>
  <p:sldSz cx="7559675" cy="1069181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26" userDrawn="1">
          <p15:clr>
            <a:srgbClr val="A4A3A4"/>
          </p15:clr>
        </p15:guide>
        <p15:guide id="2" pos="521" userDrawn="1">
          <p15:clr>
            <a:srgbClr val="A4A3A4"/>
          </p15:clr>
        </p15:guide>
        <p15:guide id="3" pos="2653" userDrawn="1">
          <p15:clr>
            <a:srgbClr val="A4A3A4"/>
          </p15:clr>
        </p15:guide>
        <p15:guide id="4" orient="horz" pos="3467" userDrawn="1">
          <p15:clr>
            <a:srgbClr val="A4A3A4"/>
          </p15:clr>
        </p15:guide>
        <p15:guide id="5" pos="2268" userDrawn="1">
          <p15:clr>
            <a:srgbClr val="A4A3A4"/>
          </p15:clr>
        </p15:guide>
        <p15:guide id="6" pos="4377" userDrawn="1">
          <p15:clr>
            <a:srgbClr val="A4A3A4"/>
          </p15:clr>
        </p15:guide>
        <p15:guide id="7" pos="1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720"/>
  </p:normalViewPr>
  <p:slideViewPr>
    <p:cSldViewPr snapToGrid="0" showGuides="1">
      <p:cViewPr varScale="1">
        <p:scale>
          <a:sx n="98" d="100"/>
          <a:sy n="98" d="100"/>
        </p:scale>
        <p:origin x="4224" y="80"/>
      </p:cViewPr>
      <p:guideLst>
        <p:guide orient="horz" pos="1326"/>
        <p:guide pos="521"/>
        <p:guide pos="2653"/>
        <p:guide orient="horz" pos="3467"/>
        <p:guide pos="2268"/>
        <p:guide pos="4377"/>
        <p:guide pos="1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vinthan Mathivathanasekaram" userId="d2b65708-f90e-48f0-bff6-4afdbd65ef33" providerId="ADAL" clId="{EECBC366-C1E8-41FA-A262-3B3CFEA6C445}"/>
    <pc:docChg chg="undo custSel modSld">
      <pc:chgData name="Aravinthan Mathivathanasekaram" userId="d2b65708-f90e-48f0-bff6-4afdbd65ef33" providerId="ADAL" clId="{EECBC366-C1E8-41FA-A262-3B3CFEA6C445}" dt="2024-11-25T10:06:11.977" v="34" actId="14734"/>
      <pc:docMkLst>
        <pc:docMk/>
      </pc:docMkLst>
      <pc:sldChg chg="modSp mod">
        <pc:chgData name="Aravinthan Mathivathanasekaram" userId="d2b65708-f90e-48f0-bff6-4afdbd65ef33" providerId="ADAL" clId="{EECBC366-C1E8-41FA-A262-3B3CFEA6C445}" dt="2024-11-25T10:06:11.977" v="34" actId="14734"/>
        <pc:sldMkLst>
          <pc:docMk/>
          <pc:sldMk cId="0" sldId="256"/>
        </pc:sldMkLst>
        <pc:spChg chg="mod">
          <ac:chgData name="Aravinthan Mathivathanasekaram" userId="d2b65708-f90e-48f0-bff6-4afdbd65ef33" providerId="ADAL" clId="{EECBC366-C1E8-41FA-A262-3B3CFEA6C445}" dt="2024-11-25T09:14:03.900" v="26" actId="20577"/>
          <ac:spMkLst>
            <pc:docMk/>
            <pc:sldMk cId="0" sldId="256"/>
            <ac:spMk id="3" creationId="{F8932AD5-FD60-7609-BB72-37DAA994A50E}"/>
          </ac:spMkLst>
        </pc:spChg>
        <pc:spChg chg="mod">
          <ac:chgData name="Aravinthan Mathivathanasekaram" userId="d2b65708-f90e-48f0-bff6-4afdbd65ef33" providerId="ADAL" clId="{EECBC366-C1E8-41FA-A262-3B3CFEA6C445}" dt="2024-11-25T09:14:35.770" v="31" actId="313"/>
          <ac:spMkLst>
            <pc:docMk/>
            <pc:sldMk cId="0" sldId="256"/>
            <ac:spMk id="5" creationId="{3AB90A3C-3128-9E21-CFDF-CED1AE5D9A44}"/>
          </ac:spMkLst>
        </pc:spChg>
        <pc:spChg chg="mod">
          <ac:chgData name="Aravinthan Mathivathanasekaram" userId="d2b65708-f90e-48f0-bff6-4afdbd65ef33" providerId="ADAL" clId="{EECBC366-C1E8-41FA-A262-3B3CFEA6C445}" dt="2024-11-25T09:10:52" v="1" actId="790"/>
          <ac:spMkLst>
            <pc:docMk/>
            <pc:sldMk cId="0" sldId="256"/>
            <ac:spMk id="7" creationId="{1B3AA44A-423E-B04D-9770-1F627702BD04}"/>
          </ac:spMkLst>
        </pc:spChg>
        <pc:graphicFrameChg chg="modGraphic">
          <ac:chgData name="Aravinthan Mathivathanasekaram" userId="d2b65708-f90e-48f0-bff6-4afdbd65ef33" providerId="ADAL" clId="{EECBC366-C1E8-41FA-A262-3B3CFEA6C445}" dt="2024-11-25T10:06:11.977" v="34" actId="14734"/>
          <ac:graphicFrameMkLst>
            <pc:docMk/>
            <pc:sldMk cId="0" sldId="256"/>
            <ac:graphicFrameMk id="4" creationId="{D6388D6B-2B31-1349-392E-FC110E83528B}"/>
          </ac:graphicFrameMkLst>
        </pc:graphicFrameChg>
      </pc:sldChg>
      <pc:sldChg chg="modSp mod">
        <pc:chgData name="Aravinthan Mathivathanasekaram" userId="d2b65708-f90e-48f0-bff6-4afdbd65ef33" providerId="ADAL" clId="{EECBC366-C1E8-41FA-A262-3B3CFEA6C445}" dt="2024-11-25T09:14:55.361" v="32" actId="790"/>
        <pc:sldMkLst>
          <pc:docMk/>
          <pc:sldMk cId="0" sldId="257"/>
        </pc:sldMkLst>
        <pc:spChg chg="mod">
          <ac:chgData name="Aravinthan Mathivathanasekaram" userId="d2b65708-f90e-48f0-bff6-4afdbd65ef33" providerId="ADAL" clId="{EECBC366-C1E8-41FA-A262-3B3CFEA6C445}" dt="2024-11-25T09:12:13.011" v="15" actId="790"/>
          <ac:spMkLst>
            <pc:docMk/>
            <pc:sldMk cId="0" sldId="257"/>
            <ac:spMk id="2" creationId="{526CE853-1322-2395-0E00-9E47A3262A0A}"/>
          </ac:spMkLst>
        </pc:spChg>
        <pc:spChg chg="mod">
          <ac:chgData name="Aravinthan Mathivathanasekaram" userId="d2b65708-f90e-48f0-bff6-4afdbd65ef33" providerId="ADAL" clId="{EECBC366-C1E8-41FA-A262-3B3CFEA6C445}" dt="2024-11-25T09:12:15.210" v="16" actId="790"/>
          <ac:spMkLst>
            <pc:docMk/>
            <pc:sldMk cId="0" sldId="257"/>
            <ac:spMk id="4" creationId="{7F193A4F-4128-BAF3-CABA-DA01675A1359}"/>
          </ac:spMkLst>
        </pc:spChg>
        <pc:spChg chg="mod">
          <ac:chgData name="Aravinthan Mathivathanasekaram" userId="d2b65708-f90e-48f0-bff6-4afdbd65ef33" providerId="ADAL" clId="{EECBC366-C1E8-41FA-A262-3B3CFEA6C445}" dt="2024-11-25T09:11:33.095" v="10" actId="33524"/>
          <ac:spMkLst>
            <pc:docMk/>
            <pc:sldMk cId="0" sldId="257"/>
            <ac:spMk id="5" creationId="{17575115-A96C-CCBF-8875-5A6D54CE5E68}"/>
          </ac:spMkLst>
        </pc:spChg>
        <pc:spChg chg="mod">
          <ac:chgData name="Aravinthan Mathivathanasekaram" userId="d2b65708-f90e-48f0-bff6-4afdbd65ef33" providerId="ADAL" clId="{EECBC366-C1E8-41FA-A262-3B3CFEA6C445}" dt="2024-11-25T09:12:53.398" v="22" actId="20577"/>
          <ac:spMkLst>
            <pc:docMk/>
            <pc:sldMk cId="0" sldId="257"/>
            <ac:spMk id="7" creationId="{D11D3DD4-EAD9-CF11-54ED-91338E29E229}"/>
          </ac:spMkLst>
        </pc:spChg>
        <pc:spChg chg="mod">
          <ac:chgData name="Aravinthan Mathivathanasekaram" userId="d2b65708-f90e-48f0-bff6-4afdbd65ef33" providerId="ADAL" clId="{EECBC366-C1E8-41FA-A262-3B3CFEA6C445}" dt="2024-11-25T09:14:55.361" v="32" actId="790"/>
          <ac:spMkLst>
            <pc:docMk/>
            <pc:sldMk cId="0" sldId="257"/>
            <ac:spMk id="9" creationId="{F426B24F-8FB5-A584-0BEF-2F6B5C067204}"/>
          </ac:spMkLst>
        </pc:spChg>
        <pc:spChg chg="mod">
          <ac:chgData name="Aravinthan Mathivathanasekaram" userId="d2b65708-f90e-48f0-bff6-4afdbd65ef33" providerId="ADAL" clId="{EECBC366-C1E8-41FA-A262-3B3CFEA6C445}" dt="2024-11-25T09:13:04.050" v="23" actId="790"/>
          <ac:spMkLst>
            <pc:docMk/>
            <pc:sldMk cId="0" sldId="257"/>
            <ac:spMk id="13" creationId="{54A5AECA-93FE-9248-1BAD-82D7394E90BC}"/>
          </ac:spMkLst>
        </pc:spChg>
      </pc:sldChg>
    </pc:docChg>
  </pc:docChgLst>
  <pc:docChgLst>
    <pc:chgData name="Christoph Buhne" userId="084aaa0e-a68b-405d-9791-88531e48d3b1" providerId="ADAL" clId="{CE9B2FC1-8215-4C03-BCC5-9AB148A6926D}"/>
    <pc:docChg chg="undo custSel modSld">
      <pc:chgData name="Christoph Buhne" userId="084aaa0e-a68b-405d-9791-88531e48d3b1" providerId="ADAL" clId="{CE9B2FC1-8215-4C03-BCC5-9AB148A6926D}" dt="2024-09-09T09:02:54.420" v="52" actId="6549"/>
      <pc:docMkLst>
        <pc:docMk/>
      </pc:docMkLst>
      <pc:sldChg chg="modSp mod">
        <pc:chgData name="Christoph Buhne" userId="084aaa0e-a68b-405d-9791-88531e48d3b1" providerId="ADAL" clId="{CE9B2FC1-8215-4C03-BCC5-9AB148A6926D}" dt="2024-09-09T08:37:52.735" v="18" actId="1037"/>
        <pc:sldMkLst>
          <pc:docMk/>
          <pc:sldMk cId="0" sldId="256"/>
        </pc:sldMkLst>
        <pc:spChg chg="mod">
          <ac:chgData name="Christoph Buhne" userId="084aaa0e-a68b-405d-9791-88531e48d3b1" providerId="ADAL" clId="{CE9B2FC1-8215-4C03-BCC5-9AB148A6926D}" dt="2024-09-09T08:01:14.101" v="1" actId="20578"/>
          <ac:spMkLst>
            <pc:docMk/>
            <pc:sldMk cId="0" sldId="256"/>
            <ac:spMk id="3" creationId="{F8932AD5-FD60-7609-BB72-37DAA994A50E}"/>
          </ac:spMkLst>
        </pc:spChg>
        <pc:spChg chg="mod">
          <ac:chgData name="Christoph Buhne" userId="084aaa0e-a68b-405d-9791-88531e48d3b1" providerId="ADAL" clId="{CE9B2FC1-8215-4C03-BCC5-9AB148A6926D}" dt="2024-09-09T08:37:42.871" v="7" actId="14100"/>
          <ac:spMkLst>
            <pc:docMk/>
            <pc:sldMk cId="0" sldId="256"/>
            <ac:spMk id="14" creationId="{13E80A73-ECCB-308E-99D6-7FA7A298AC3A}"/>
          </ac:spMkLst>
        </pc:spChg>
        <pc:picChg chg="mod modCrop">
          <ac:chgData name="Christoph Buhne" userId="084aaa0e-a68b-405d-9791-88531e48d3b1" providerId="ADAL" clId="{CE9B2FC1-8215-4C03-BCC5-9AB148A6926D}" dt="2024-09-09T08:05:38.755" v="6" actId="732"/>
          <ac:picMkLst>
            <pc:docMk/>
            <pc:sldMk cId="0" sldId="256"/>
            <ac:picMk id="12" creationId="{44C64154-2129-50BD-691A-21BBA96FEDA1}"/>
          </ac:picMkLst>
        </pc:picChg>
        <pc:picChg chg="mod">
          <ac:chgData name="Christoph Buhne" userId="084aaa0e-a68b-405d-9791-88531e48d3b1" providerId="ADAL" clId="{CE9B2FC1-8215-4C03-BCC5-9AB148A6926D}" dt="2024-09-09T08:37:52.735" v="18" actId="1037"/>
          <ac:picMkLst>
            <pc:docMk/>
            <pc:sldMk cId="0" sldId="256"/>
            <ac:picMk id="16" creationId="{97FEFDD7-441C-58B2-3B8F-5DA2229ED539}"/>
          </ac:picMkLst>
        </pc:picChg>
      </pc:sldChg>
      <pc:sldChg chg="modSp mod">
        <pc:chgData name="Christoph Buhne" userId="084aaa0e-a68b-405d-9791-88531e48d3b1" providerId="ADAL" clId="{CE9B2FC1-8215-4C03-BCC5-9AB148A6926D}" dt="2024-09-09T09:02:54.420" v="52" actId="6549"/>
        <pc:sldMkLst>
          <pc:docMk/>
          <pc:sldMk cId="0" sldId="257"/>
        </pc:sldMkLst>
        <pc:spChg chg="mod">
          <ac:chgData name="Christoph Buhne" userId="084aaa0e-a68b-405d-9791-88531e48d3b1" providerId="ADAL" clId="{CE9B2FC1-8215-4C03-BCC5-9AB148A6926D}" dt="2024-09-09T09:02:54.420" v="52" actId="6549"/>
          <ac:spMkLst>
            <pc:docMk/>
            <pc:sldMk cId="0" sldId="257"/>
            <ac:spMk id="2" creationId="{526CE853-1322-2395-0E00-9E47A3262A0A}"/>
          </ac:spMkLst>
        </pc:spChg>
        <pc:spChg chg="mod">
          <ac:chgData name="Christoph Buhne" userId="084aaa0e-a68b-405d-9791-88531e48d3b1" providerId="ADAL" clId="{CE9B2FC1-8215-4C03-BCC5-9AB148A6926D}" dt="2024-09-09T08:43:37.452" v="20" actId="1076"/>
          <ac:spMkLst>
            <pc:docMk/>
            <pc:sldMk cId="0" sldId="257"/>
            <ac:spMk id="9" creationId="{F426B24F-8FB5-A584-0BEF-2F6B5C067204}"/>
          </ac:spMkLst>
        </pc:spChg>
      </pc:sldChg>
    </pc:docChg>
  </pc:docChgLst>
  <pc:docChgLst>
    <pc:chgData name="Christoph Buhne" userId="084aaa0e-a68b-405d-9791-88531e48d3b1" providerId="ADAL" clId="{0BF09EBE-7A83-4331-AF19-67431D7628FA}"/>
    <pc:docChg chg="undo custSel modSld">
      <pc:chgData name="Christoph Buhne" userId="084aaa0e-a68b-405d-9791-88531e48d3b1" providerId="ADAL" clId="{0BF09EBE-7A83-4331-AF19-67431D7628FA}" dt="2024-09-12T09:13:19.105" v="55" actId="1076"/>
      <pc:docMkLst>
        <pc:docMk/>
      </pc:docMkLst>
      <pc:sldChg chg="delSp modSp mod">
        <pc:chgData name="Christoph Buhne" userId="084aaa0e-a68b-405d-9791-88531e48d3b1" providerId="ADAL" clId="{0BF09EBE-7A83-4331-AF19-67431D7628FA}" dt="2024-09-09T11:25:44.960" v="46" actId="732"/>
        <pc:sldMkLst>
          <pc:docMk/>
          <pc:sldMk cId="0" sldId="256"/>
        </pc:sldMkLst>
        <pc:spChg chg="mod">
          <ac:chgData name="Christoph Buhne" userId="084aaa0e-a68b-405d-9791-88531e48d3b1" providerId="ADAL" clId="{0BF09EBE-7A83-4331-AF19-67431D7628FA}" dt="2024-09-09T09:22:06.128" v="40" actId="1076"/>
          <ac:spMkLst>
            <pc:docMk/>
            <pc:sldMk cId="0" sldId="256"/>
            <ac:spMk id="3" creationId="{F8932AD5-FD60-7609-BB72-37DAA994A50E}"/>
          </ac:spMkLst>
        </pc:spChg>
        <pc:picChg chg="mod">
          <ac:chgData name="Christoph Buhne" userId="084aaa0e-a68b-405d-9791-88531e48d3b1" providerId="ADAL" clId="{0BF09EBE-7A83-4331-AF19-67431D7628FA}" dt="2024-09-09T09:15:33.516" v="33" actId="1076"/>
          <ac:picMkLst>
            <pc:docMk/>
            <pc:sldMk cId="0" sldId="256"/>
            <ac:picMk id="6" creationId="{60E1E833-4F75-9C19-9F46-42479C556D34}"/>
          </ac:picMkLst>
        </pc:picChg>
        <pc:picChg chg="del">
          <ac:chgData name="Christoph Buhne" userId="084aaa0e-a68b-405d-9791-88531e48d3b1" providerId="ADAL" clId="{0BF09EBE-7A83-4331-AF19-67431D7628FA}" dt="2024-09-09T11:25:29.786" v="45" actId="478"/>
          <ac:picMkLst>
            <pc:docMk/>
            <pc:sldMk cId="0" sldId="256"/>
            <ac:picMk id="9" creationId="{5397086B-5160-AD52-2EE5-E4444342E188}"/>
          </ac:picMkLst>
        </pc:picChg>
        <pc:picChg chg="del">
          <ac:chgData name="Christoph Buhne" userId="084aaa0e-a68b-405d-9791-88531e48d3b1" providerId="ADAL" clId="{0BF09EBE-7A83-4331-AF19-67431D7628FA}" dt="2024-09-09T11:25:29.361" v="44" actId="478"/>
          <ac:picMkLst>
            <pc:docMk/>
            <pc:sldMk cId="0" sldId="256"/>
            <ac:picMk id="10" creationId="{EB67838F-1C2C-8DB8-DF41-94CCB818EA11}"/>
          </ac:picMkLst>
        </pc:picChg>
        <pc:picChg chg="del">
          <ac:chgData name="Christoph Buhne" userId="084aaa0e-a68b-405d-9791-88531e48d3b1" providerId="ADAL" clId="{0BF09EBE-7A83-4331-AF19-67431D7628FA}" dt="2024-09-09T11:25:28.685" v="43" actId="478"/>
          <ac:picMkLst>
            <pc:docMk/>
            <pc:sldMk cId="0" sldId="256"/>
            <ac:picMk id="11" creationId="{A56F6B9D-2120-D3E5-BDF5-352F87A49294}"/>
          </ac:picMkLst>
        </pc:picChg>
        <pc:picChg chg="mod modCrop">
          <ac:chgData name="Christoph Buhne" userId="084aaa0e-a68b-405d-9791-88531e48d3b1" providerId="ADAL" clId="{0BF09EBE-7A83-4331-AF19-67431D7628FA}" dt="2024-09-09T11:25:44.960" v="46" actId="732"/>
          <ac:picMkLst>
            <pc:docMk/>
            <pc:sldMk cId="0" sldId="256"/>
            <ac:picMk id="12" creationId="{44C64154-2129-50BD-691A-21BBA96FEDA1}"/>
          </ac:picMkLst>
        </pc:picChg>
        <pc:picChg chg="mod">
          <ac:chgData name="Christoph Buhne" userId="084aaa0e-a68b-405d-9791-88531e48d3b1" providerId="ADAL" clId="{0BF09EBE-7A83-4331-AF19-67431D7628FA}" dt="2024-09-09T09:15:37.113" v="34" actId="1037"/>
          <ac:picMkLst>
            <pc:docMk/>
            <pc:sldMk cId="0" sldId="256"/>
            <ac:picMk id="16" creationId="{97FEFDD7-441C-58B2-3B8F-5DA2229ED539}"/>
          </ac:picMkLst>
        </pc:picChg>
        <pc:picChg chg="mod">
          <ac:chgData name="Christoph Buhne" userId="084aaa0e-a68b-405d-9791-88531e48d3b1" providerId="ADAL" clId="{0BF09EBE-7A83-4331-AF19-67431D7628FA}" dt="2024-09-09T09:15:52.799" v="38" actId="1076"/>
          <ac:picMkLst>
            <pc:docMk/>
            <pc:sldMk cId="0" sldId="256"/>
            <ac:picMk id="17" creationId="{E98A1778-3504-7A0F-5EEA-7EC4F1D738AE}"/>
          </ac:picMkLst>
        </pc:picChg>
      </pc:sldChg>
      <pc:sldChg chg="addSp delSp modSp mod">
        <pc:chgData name="Christoph Buhne" userId="084aaa0e-a68b-405d-9791-88531e48d3b1" providerId="ADAL" clId="{0BF09EBE-7A83-4331-AF19-67431D7628FA}" dt="2024-09-12T09:13:19.105" v="55" actId="1076"/>
        <pc:sldMkLst>
          <pc:docMk/>
          <pc:sldMk cId="0" sldId="257"/>
        </pc:sldMkLst>
        <pc:spChg chg="mod">
          <ac:chgData name="Christoph Buhne" userId="084aaa0e-a68b-405d-9791-88531e48d3b1" providerId="ADAL" clId="{0BF09EBE-7A83-4331-AF19-67431D7628FA}" dt="2024-09-09T11:25:12.063" v="42" actId="20577"/>
          <ac:spMkLst>
            <pc:docMk/>
            <pc:sldMk cId="0" sldId="257"/>
            <ac:spMk id="7" creationId="{D11D3DD4-EAD9-CF11-54ED-91338E29E229}"/>
          </ac:spMkLst>
        </pc:spChg>
        <pc:spChg chg="del">
          <ac:chgData name="Christoph Buhne" userId="084aaa0e-a68b-405d-9791-88531e48d3b1" providerId="ADAL" clId="{0BF09EBE-7A83-4331-AF19-67431D7628FA}" dt="2024-09-12T09:12:48.481" v="48" actId="478"/>
          <ac:spMkLst>
            <pc:docMk/>
            <pc:sldMk cId="0" sldId="257"/>
            <ac:spMk id="11" creationId="{5A5A2186-CF99-1E22-68EF-60D48FB31007}"/>
          </ac:spMkLst>
        </pc:spChg>
        <pc:spChg chg="mod">
          <ac:chgData name="Christoph Buhne" userId="084aaa0e-a68b-405d-9791-88531e48d3b1" providerId="ADAL" clId="{0BF09EBE-7A83-4331-AF19-67431D7628FA}" dt="2024-09-12T09:10:06.575" v="47" actId="207"/>
          <ac:spMkLst>
            <pc:docMk/>
            <pc:sldMk cId="0" sldId="257"/>
            <ac:spMk id="12" creationId="{EFCABAC4-9DFC-AE11-2C09-AA928A19605B}"/>
          </ac:spMkLst>
        </pc:spChg>
        <pc:spChg chg="add del">
          <ac:chgData name="Christoph Buhne" userId="084aaa0e-a68b-405d-9791-88531e48d3b1" providerId="ADAL" clId="{0BF09EBE-7A83-4331-AF19-67431D7628FA}" dt="2024-09-12T09:12:50.154" v="50" actId="22"/>
          <ac:spMkLst>
            <pc:docMk/>
            <pc:sldMk cId="0" sldId="257"/>
            <ac:spMk id="15" creationId="{79DC0DC5-9378-C987-13E9-4BD85D67EA4F}"/>
          </ac:spMkLst>
        </pc:spChg>
        <pc:picChg chg="add mod">
          <ac:chgData name="Christoph Buhne" userId="084aaa0e-a68b-405d-9791-88531e48d3b1" providerId="ADAL" clId="{0BF09EBE-7A83-4331-AF19-67431D7628FA}" dt="2024-09-12T09:13:19.105" v="55" actId="1076"/>
          <ac:picMkLst>
            <pc:docMk/>
            <pc:sldMk cId="0" sldId="257"/>
            <ac:picMk id="17" creationId="{89560B43-E7FA-8546-DE54-183CE80CFB0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2DB82E-AF0E-F04F-F4A5-39C0F79127FE}"/>
              </a:ext>
            </a:extLst>
          </p:cNvPr>
          <p:cNvSpPr txBox="1">
            <a:spLocks noGrp="1"/>
          </p:cNvSpPr>
          <p:nvPr>
            <p:ph type="hdr" sz="quarter"/>
          </p:nvPr>
        </p:nvSpPr>
        <p:spPr>
          <a:xfrm>
            <a:off x="0" y="0"/>
            <a:ext cx="2945657" cy="498055"/>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B215030A-FDD7-0969-DE96-0CC4C4094874}"/>
              </a:ext>
            </a:extLst>
          </p:cNvPr>
          <p:cNvSpPr txBox="1">
            <a:spLocks noGrp="1"/>
          </p:cNvSpPr>
          <p:nvPr>
            <p:ph type="dt" idx="1"/>
          </p:nvPr>
        </p:nvSpPr>
        <p:spPr>
          <a:xfrm>
            <a:off x="3850446" y="0"/>
            <a:ext cx="2945657" cy="498055"/>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79F6C80-5764-2647-A969-7B736768BD4C}" type="datetime1">
              <a:rPr lang="en-GB"/>
              <a:pPr lvl="0"/>
              <a:t>25/11/2024</a:t>
            </a:fld>
            <a:endParaRPr lang="en-GB"/>
          </a:p>
        </p:txBody>
      </p:sp>
      <p:sp>
        <p:nvSpPr>
          <p:cNvPr id="4" name="Slide Image Placeholder 3">
            <a:extLst>
              <a:ext uri="{FF2B5EF4-FFF2-40B4-BE49-F238E27FC236}">
                <a16:creationId xmlns:a16="http://schemas.microsoft.com/office/drawing/2014/main" id="{D2FA7782-4867-6566-55B8-3D88BE504628}"/>
              </a:ext>
            </a:extLst>
          </p:cNvPr>
          <p:cNvSpPr>
            <a:spLocks noGrp="1" noRot="1" noChangeAspect="1"/>
          </p:cNvSpPr>
          <p:nvPr>
            <p:ph type="sldImg" idx="2"/>
          </p:nvPr>
        </p:nvSpPr>
        <p:spPr>
          <a:xfrm>
            <a:off x="2216148" y="1241426"/>
            <a:ext cx="2365379" cy="3349620"/>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CD8ED20C-5EFB-A6E7-FF73-45BB479C3886}"/>
              </a:ext>
            </a:extLst>
          </p:cNvPr>
          <p:cNvSpPr txBox="1">
            <a:spLocks noGrp="1"/>
          </p:cNvSpPr>
          <p:nvPr>
            <p:ph type="body" sz="quarter" idx="3"/>
          </p:nvPr>
        </p:nvSpPr>
        <p:spPr>
          <a:xfrm>
            <a:off x="679764" y="4777191"/>
            <a:ext cx="5438137" cy="3908611"/>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a:extLst>
              <a:ext uri="{FF2B5EF4-FFF2-40B4-BE49-F238E27FC236}">
                <a16:creationId xmlns:a16="http://schemas.microsoft.com/office/drawing/2014/main" id="{DD0F506A-784A-2C6A-5F54-D93A84E30C3C}"/>
              </a:ext>
            </a:extLst>
          </p:cNvPr>
          <p:cNvSpPr txBox="1">
            <a:spLocks noGrp="1"/>
          </p:cNvSpPr>
          <p:nvPr>
            <p:ph type="ftr" sz="quarter" idx="4"/>
          </p:nvPr>
        </p:nvSpPr>
        <p:spPr>
          <a:xfrm>
            <a:off x="0" y="9428579"/>
            <a:ext cx="2945657" cy="498055"/>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35C84636-BE2C-256B-473B-E191C8CCC091}"/>
              </a:ext>
            </a:extLst>
          </p:cNvPr>
          <p:cNvSpPr txBox="1">
            <a:spLocks noGrp="1"/>
          </p:cNvSpPr>
          <p:nvPr>
            <p:ph type="sldNum" sz="quarter" idx="5"/>
          </p:nvPr>
        </p:nvSpPr>
        <p:spPr>
          <a:xfrm>
            <a:off x="3850446" y="9428579"/>
            <a:ext cx="2945657" cy="498055"/>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AB8739E-A654-4C4B-BD89-1FC975A22386}" type="slidenum">
              <a:t>‹Nr.›</a:t>
            </a:fld>
            <a:endParaRPr lang="en-GB"/>
          </a:p>
        </p:txBody>
      </p:sp>
    </p:spTree>
    <p:extLst>
      <p:ext uri="{BB962C8B-B14F-4D97-AF65-F5344CB8AC3E}">
        <p14:creationId xmlns:p14="http://schemas.microsoft.com/office/powerpoint/2010/main" val="204908060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6150" y="1241425"/>
            <a:ext cx="2365375" cy="3349625"/>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pPr lvl="0"/>
            <a:fld id="{FAB8739E-A654-4C4B-BD89-1FC975A22386}" type="slidenum">
              <a:rPr lang="en-GB" smtClean="0"/>
              <a:t>1</a:t>
            </a:fld>
            <a:endParaRPr lang="en-GB"/>
          </a:p>
        </p:txBody>
      </p:sp>
    </p:spTree>
    <p:extLst>
      <p:ext uri="{BB962C8B-B14F-4D97-AF65-F5344CB8AC3E}">
        <p14:creationId xmlns:p14="http://schemas.microsoft.com/office/powerpoint/2010/main" val="3038799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16150" y="1241425"/>
            <a:ext cx="2365375" cy="3349625"/>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pPr lvl="0"/>
            <a:fld id="{FAB8739E-A654-4C4B-BD89-1FC975A22386}" type="slidenum">
              <a:rPr lang="en-GB" smtClean="0"/>
              <a:t>2</a:t>
            </a:fld>
            <a:endParaRPr lang="en-GB"/>
          </a:p>
        </p:txBody>
      </p:sp>
    </p:spTree>
    <p:extLst>
      <p:ext uri="{BB962C8B-B14F-4D97-AF65-F5344CB8AC3E}">
        <p14:creationId xmlns:p14="http://schemas.microsoft.com/office/powerpoint/2010/main" val="403500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9CD75-0E0C-1E27-4408-FEE46F7095F6}"/>
              </a:ext>
            </a:extLst>
          </p:cNvPr>
          <p:cNvSpPr txBox="1">
            <a:spLocks noGrp="1"/>
          </p:cNvSpPr>
          <p:nvPr>
            <p:ph type="ctrTitle"/>
          </p:nvPr>
        </p:nvSpPr>
        <p:spPr>
          <a:xfrm>
            <a:off x="566973" y="1749795"/>
            <a:ext cx="6425726" cy="3722339"/>
          </a:xfrm>
        </p:spPr>
        <p:txBody>
          <a:bodyPr anchor="b" anchorCtr="1"/>
          <a:lstStyle>
            <a:lvl1pPr algn="ctr">
              <a:defRPr sz="4960"/>
            </a:lvl1pPr>
          </a:lstStyle>
          <a:p>
            <a:pPr lvl="0"/>
            <a:r>
              <a:rPr lang="en-GB"/>
              <a:t>Click to edit Master title style</a:t>
            </a:r>
            <a:endParaRPr lang="en-US"/>
          </a:p>
        </p:txBody>
      </p:sp>
      <p:sp>
        <p:nvSpPr>
          <p:cNvPr id="3" name="Subtitle 2">
            <a:extLst>
              <a:ext uri="{FF2B5EF4-FFF2-40B4-BE49-F238E27FC236}">
                <a16:creationId xmlns:a16="http://schemas.microsoft.com/office/drawing/2014/main" id="{1568457F-3A8C-7A75-B209-8A071D93C913}"/>
              </a:ext>
            </a:extLst>
          </p:cNvPr>
          <p:cNvSpPr txBox="1">
            <a:spLocks noGrp="1"/>
          </p:cNvSpPr>
          <p:nvPr>
            <p:ph type="subTitle" idx="1"/>
          </p:nvPr>
        </p:nvSpPr>
        <p:spPr>
          <a:xfrm>
            <a:off x="944959" y="5615677"/>
            <a:ext cx="5669755" cy="2581378"/>
          </a:xfrm>
        </p:spPr>
        <p:txBody>
          <a:bodyPr anchorCtr="1"/>
          <a:lstStyle>
            <a:lvl1pPr marL="0" indent="0" algn="ctr">
              <a:buNone/>
              <a:defRPr sz="1984"/>
            </a:lvl1pPr>
          </a:lstStyle>
          <a:p>
            <a:pPr lvl="0"/>
            <a:r>
              <a:rPr lang="en-GB"/>
              <a:t>Click to edit Master subtitle style</a:t>
            </a:r>
            <a:endParaRPr lang="en-US"/>
          </a:p>
        </p:txBody>
      </p:sp>
      <p:sp>
        <p:nvSpPr>
          <p:cNvPr id="4" name="Date Placeholder 3">
            <a:extLst>
              <a:ext uri="{FF2B5EF4-FFF2-40B4-BE49-F238E27FC236}">
                <a16:creationId xmlns:a16="http://schemas.microsoft.com/office/drawing/2014/main" id="{81740CB1-609F-384B-79A9-C52AEC9B49AC}"/>
              </a:ext>
            </a:extLst>
          </p:cNvPr>
          <p:cNvSpPr txBox="1">
            <a:spLocks noGrp="1"/>
          </p:cNvSpPr>
          <p:nvPr>
            <p:ph type="dt" sz="half" idx="7"/>
          </p:nvPr>
        </p:nvSpPr>
        <p:spPr/>
        <p:txBody>
          <a:bodyPr/>
          <a:lstStyle>
            <a:lvl1pPr>
              <a:defRPr/>
            </a:lvl1pPr>
          </a:lstStyle>
          <a:p>
            <a:pPr lvl="0"/>
            <a:r>
              <a:rPr lang="en-GB"/>
              <a:t>September, 2024</a:t>
            </a:r>
          </a:p>
        </p:txBody>
      </p:sp>
      <p:sp>
        <p:nvSpPr>
          <p:cNvPr id="5" name="Footer Placeholder 4">
            <a:extLst>
              <a:ext uri="{FF2B5EF4-FFF2-40B4-BE49-F238E27FC236}">
                <a16:creationId xmlns:a16="http://schemas.microsoft.com/office/drawing/2014/main" id="{F655A340-50A9-4F6C-78C6-FFB6EF90C82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2425BEF-F6F7-14BC-6194-0FBE3BCC4AE9}"/>
              </a:ext>
            </a:extLst>
          </p:cNvPr>
          <p:cNvSpPr txBox="1">
            <a:spLocks noGrp="1"/>
          </p:cNvSpPr>
          <p:nvPr>
            <p:ph type="sldNum" sz="quarter" idx="8"/>
          </p:nvPr>
        </p:nvSpPr>
        <p:spPr/>
        <p:txBody>
          <a:bodyPr/>
          <a:lstStyle>
            <a:lvl1pPr>
              <a:defRPr/>
            </a:lvl1pPr>
          </a:lstStyle>
          <a:p>
            <a:pPr lvl="0"/>
            <a:fld id="{F10ADBE5-A2FF-8040-85AC-92C31FA07899}" type="slidenum">
              <a:t>‹Nr.›</a:t>
            </a:fld>
            <a:endParaRPr lang="en-GB"/>
          </a:p>
        </p:txBody>
      </p:sp>
    </p:spTree>
    <p:extLst>
      <p:ext uri="{BB962C8B-B14F-4D97-AF65-F5344CB8AC3E}">
        <p14:creationId xmlns:p14="http://schemas.microsoft.com/office/powerpoint/2010/main" val="269337674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94A7-30E9-18E7-6238-4CFBD718F2BA}"/>
              </a:ext>
            </a:extLst>
          </p:cNvPr>
          <p:cNvSpPr txBox="1">
            <a:spLocks noGrp="1"/>
          </p:cNvSpPr>
          <p:nvPr>
            <p:ph type="title"/>
          </p:nvPr>
        </p:nvSpPr>
        <p:spPr/>
        <p:txBody>
          <a:bodyPr/>
          <a:lstStyle>
            <a:lvl1pPr>
              <a:defRPr/>
            </a:lvl1pPr>
          </a:lstStyle>
          <a:p>
            <a:pPr lvl="0"/>
            <a:r>
              <a:rPr lang="en-GB"/>
              <a:t>Click to edit Master title style</a:t>
            </a:r>
            <a:endParaRPr lang="en-US"/>
          </a:p>
        </p:txBody>
      </p:sp>
      <p:sp>
        <p:nvSpPr>
          <p:cNvPr id="3" name="Vertical Text Placeholder 2">
            <a:extLst>
              <a:ext uri="{FF2B5EF4-FFF2-40B4-BE49-F238E27FC236}">
                <a16:creationId xmlns:a16="http://schemas.microsoft.com/office/drawing/2014/main" id="{E035BE40-7051-8C39-643E-CEA6BD5FE124}"/>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651AAF-FD62-6258-D298-6987AC8E297C}"/>
              </a:ext>
            </a:extLst>
          </p:cNvPr>
          <p:cNvSpPr txBox="1">
            <a:spLocks noGrp="1"/>
          </p:cNvSpPr>
          <p:nvPr>
            <p:ph type="dt" sz="half" idx="7"/>
          </p:nvPr>
        </p:nvSpPr>
        <p:spPr/>
        <p:txBody>
          <a:bodyPr/>
          <a:lstStyle>
            <a:lvl1pPr>
              <a:defRPr/>
            </a:lvl1pPr>
          </a:lstStyle>
          <a:p>
            <a:pPr lvl="0"/>
            <a:r>
              <a:rPr lang="en-GB"/>
              <a:t>September, 2024</a:t>
            </a:r>
          </a:p>
        </p:txBody>
      </p:sp>
      <p:sp>
        <p:nvSpPr>
          <p:cNvPr id="5" name="Footer Placeholder 4">
            <a:extLst>
              <a:ext uri="{FF2B5EF4-FFF2-40B4-BE49-F238E27FC236}">
                <a16:creationId xmlns:a16="http://schemas.microsoft.com/office/drawing/2014/main" id="{1C86E521-3931-A676-CA8F-743C828CA819}"/>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07AC8FD6-EDF6-7BC1-025D-E4418E84AFD4}"/>
              </a:ext>
            </a:extLst>
          </p:cNvPr>
          <p:cNvSpPr txBox="1">
            <a:spLocks noGrp="1"/>
          </p:cNvSpPr>
          <p:nvPr>
            <p:ph type="sldNum" sz="quarter" idx="8"/>
          </p:nvPr>
        </p:nvSpPr>
        <p:spPr/>
        <p:txBody>
          <a:bodyPr/>
          <a:lstStyle>
            <a:lvl1pPr>
              <a:defRPr/>
            </a:lvl1pPr>
          </a:lstStyle>
          <a:p>
            <a:pPr lvl="0"/>
            <a:fld id="{EAA82C56-2EF4-6541-B3AA-899C4DB7E4B2}" type="slidenum">
              <a:t>‹Nr.›</a:t>
            </a:fld>
            <a:endParaRPr lang="en-GB"/>
          </a:p>
        </p:txBody>
      </p:sp>
    </p:spTree>
    <p:extLst>
      <p:ext uri="{BB962C8B-B14F-4D97-AF65-F5344CB8AC3E}">
        <p14:creationId xmlns:p14="http://schemas.microsoft.com/office/powerpoint/2010/main" val="164968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D1EF9F-08CD-A727-8CD9-8643A03936AA}"/>
              </a:ext>
            </a:extLst>
          </p:cNvPr>
          <p:cNvSpPr txBox="1">
            <a:spLocks noGrp="1"/>
          </p:cNvSpPr>
          <p:nvPr>
            <p:ph type="title" orient="vert"/>
          </p:nvPr>
        </p:nvSpPr>
        <p:spPr>
          <a:xfrm>
            <a:off x="5409892" y="569241"/>
            <a:ext cx="1630055" cy="9060817"/>
          </a:xfrm>
        </p:spPr>
        <p:txBody>
          <a:bodyPr vert="eaVert"/>
          <a:lstStyle>
            <a:lvl1pPr>
              <a:defRPr/>
            </a:lvl1pPr>
          </a:lstStyle>
          <a:p>
            <a:pPr lvl="0"/>
            <a:r>
              <a:rPr lang="en-GB"/>
              <a:t>Click to edit Master title style</a:t>
            </a:r>
            <a:endParaRPr lang="en-US"/>
          </a:p>
        </p:txBody>
      </p:sp>
      <p:sp>
        <p:nvSpPr>
          <p:cNvPr id="3" name="Vertical Text Placeholder 2">
            <a:extLst>
              <a:ext uri="{FF2B5EF4-FFF2-40B4-BE49-F238E27FC236}">
                <a16:creationId xmlns:a16="http://schemas.microsoft.com/office/drawing/2014/main" id="{4DD119B4-1572-09B1-102A-EF4471C3F6C3}"/>
              </a:ext>
            </a:extLst>
          </p:cNvPr>
          <p:cNvSpPr txBox="1">
            <a:spLocks noGrp="1"/>
          </p:cNvSpPr>
          <p:nvPr>
            <p:ph type="body" orient="vert" idx="1"/>
          </p:nvPr>
        </p:nvSpPr>
        <p:spPr>
          <a:xfrm>
            <a:off x="519726" y="569241"/>
            <a:ext cx="4795671" cy="9060817"/>
          </a:xfrm>
        </p:spPr>
        <p:txBody>
          <a:bodyPr vert="eaVert"/>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A09577-5072-832D-B658-B04391BC40D8}"/>
              </a:ext>
            </a:extLst>
          </p:cNvPr>
          <p:cNvSpPr txBox="1">
            <a:spLocks noGrp="1"/>
          </p:cNvSpPr>
          <p:nvPr>
            <p:ph type="dt" sz="half" idx="7"/>
          </p:nvPr>
        </p:nvSpPr>
        <p:spPr/>
        <p:txBody>
          <a:bodyPr/>
          <a:lstStyle>
            <a:lvl1pPr>
              <a:defRPr/>
            </a:lvl1pPr>
          </a:lstStyle>
          <a:p>
            <a:pPr lvl="0"/>
            <a:r>
              <a:rPr lang="en-GB"/>
              <a:t>September, 2024</a:t>
            </a:r>
          </a:p>
        </p:txBody>
      </p:sp>
      <p:sp>
        <p:nvSpPr>
          <p:cNvPr id="5" name="Footer Placeholder 4">
            <a:extLst>
              <a:ext uri="{FF2B5EF4-FFF2-40B4-BE49-F238E27FC236}">
                <a16:creationId xmlns:a16="http://schemas.microsoft.com/office/drawing/2014/main" id="{FAF36A23-C1AA-E806-F146-1D0B14097C1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5726FA8-6EF4-827D-5D56-7187F845FA75}"/>
              </a:ext>
            </a:extLst>
          </p:cNvPr>
          <p:cNvSpPr txBox="1">
            <a:spLocks noGrp="1"/>
          </p:cNvSpPr>
          <p:nvPr>
            <p:ph type="sldNum" sz="quarter" idx="8"/>
          </p:nvPr>
        </p:nvSpPr>
        <p:spPr/>
        <p:txBody>
          <a:bodyPr/>
          <a:lstStyle>
            <a:lvl1pPr>
              <a:defRPr/>
            </a:lvl1pPr>
          </a:lstStyle>
          <a:p>
            <a:pPr lvl="0"/>
            <a:fld id="{9E3F173E-AB34-9B44-9F9B-FF2E52D719E4}" type="slidenum">
              <a:t>‹Nr.›</a:t>
            </a:fld>
            <a:endParaRPr lang="en-GB"/>
          </a:p>
        </p:txBody>
      </p:sp>
    </p:spTree>
    <p:extLst>
      <p:ext uri="{BB962C8B-B14F-4D97-AF65-F5344CB8AC3E}">
        <p14:creationId xmlns:p14="http://schemas.microsoft.com/office/powerpoint/2010/main" val="45510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CA3DF-01B6-527F-FDEA-B65B5AF83B0A}"/>
              </a:ext>
            </a:extLst>
          </p:cNvPr>
          <p:cNvSpPr txBox="1">
            <a:spLocks noGrp="1"/>
          </p:cNvSpPr>
          <p:nvPr>
            <p:ph type="title"/>
          </p:nvPr>
        </p:nvSpPr>
        <p:spPr/>
        <p:txBody>
          <a:bodyPr/>
          <a:lstStyle>
            <a:lvl1pPr>
              <a:defRPr/>
            </a:lvl1pPr>
          </a:lstStyle>
          <a:p>
            <a:pPr lvl="0"/>
            <a:r>
              <a:rPr lang="en-GB"/>
              <a:t>Click to edit Master title style</a:t>
            </a:r>
            <a:endParaRPr lang="en-US"/>
          </a:p>
        </p:txBody>
      </p:sp>
      <p:sp>
        <p:nvSpPr>
          <p:cNvPr id="3" name="Content Placeholder 2">
            <a:extLst>
              <a:ext uri="{FF2B5EF4-FFF2-40B4-BE49-F238E27FC236}">
                <a16:creationId xmlns:a16="http://schemas.microsoft.com/office/drawing/2014/main" id="{CC44A5DB-1908-01C0-E7AF-E195A792319A}"/>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907A4C-2009-6C8D-4E33-03AB831D1CE1}"/>
              </a:ext>
            </a:extLst>
          </p:cNvPr>
          <p:cNvSpPr txBox="1">
            <a:spLocks noGrp="1"/>
          </p:cNvSpPr>
          <p:nvPr>
            <p:ph type="dt" sz="half" idx="7"/>
          </p:nvPr>
        </p:nvSpPr>
        <p:spPr/>
        <p:txBody>
          <a:bodyPr/>
          <a:lstStyle>
            <a:lvl1pPr>
              <a:defRPr/>
            </a:lvl1pPr>
          </a:lstStyle>
          <a:p>
            <a:pPr lvl="0"/>
            <a:r>
              <a:rPr lang="en-GB"/>
              <a:t>September, 2024</a:t>
            </a:r>
          </a:p>
        </p:txBody>
      </p:sp>
      <p:sp>
        <p:nvSpPr>
          <p:cNvPr id="5" name="Footer Placeholder 4">
            <a:extLst>
              <a:ext uri="{FF2B5EF4-FFF2-40B4-BE49-F238E27FC236}">
                <a16:creationId xmlns:a16="http://schemas.microsoft.com/office/drawing/2014/main" id="{93076A11-8940-0BDD-8163-56666BABB26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26713B2-EAC1-AB56-2E60-D99E0CD59E82}"/>
              </a:ext>
            </a:extLst>
          </p:cNvPr>
          <p:cNvSpPr txBox="1">
            <a:spLocks noGrp="1"/>
          </p:cNvSpPr>
          <p:nvPr>
            <p:ph type="sldNum" sz="quarter" idx="8"/>
          </p:nvPr>
        </p:nvSpPr>
        <p:spPr/>
        <p:txBody>
          <a:bodyPr/>
          <a:lstStyle>
            <a:lvl1pPr>
              <a:defRPr/>
            </a:lvl1pPr>
          </a:lstStyle>
          <a:p>
            <a:pPr lvl="0"/>
            <a:fld id="{D3C0BF24-BF3D-1740-8C2E-FEB33E18439B}" type="slidenum">
              <a:t>‹Nr.›</a:t>
            </a:fld>
            <a:endParaRPr lang="en-GB"/>
          </a:p>
        </p:txBody>
      </p:sp>
    </p:spTree>
    <p:extLst>
      <p:ext uri="{BB962C8B-B14F-4D97-AF65-F5344CB8AC3E}">
        <p14:creationId xmlns:p14="http://schemas.microsoft.com/office/powerpoint/2010/main" val="308630764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6F905-4BCA-E062-702E-F6DDD2CAE570}"/>
              </a:ext>
            </a:extLst>
          </p:cNvPr>
          <p:cNvSpPr txBox="1">
            <a:spLocks noGrp="1"/>
          </p:cNvSpPr>
          <p:nvPr>
            <p:ph type="title"/>
          </p:nvPr>
        </p:nvSpPr>
        <p:spPr>
          <a:xfrm>
            <a:off x="515794" y="2665530"/>
            <a:ext cx="6520220" cy="4447495"/>
          </a:xfrm>
        </p:spPr>
        <p:txBody>
          <a:bodyPr anchor="b"/>
          <a:lstStyle>
            <a:lvl1pPr>
              <a:defRPr sz="4960"/>
            </a:lvl1pPr>
          </a:lstStyle>
          <a:p>
            <a:pPr lvl="0"/>
            <a:r>
              <a:rPr lang="en-GB"/>
              <a:t>Click to edit Master title style</a:t>
            </a:r>
            <a:endParaRPr lang="en-US"/>
          </a:p>
        </p:txBody>
      </p:sp>
      <p:sp>
        <p:nvSpPr>
          <p:cNvPr id="3" name="Text Placeholder 2">
            <a:extLst>
              <a:ext uri="{FF2B5EF4-FFF2-40B4-BE49-F238E27FC236}">
                <a16:creationId xmlns:a16="http://schemas.microsoft.com/office/drawing/2014/main" id="{7B7E202F-C0FA-D3A7-7F54-DF70434C3D38}"/>
              </a:ext>
            </a:extLst>
          </p:cNvPr>
          <p:cNvSpPr txBox="1">
            <a:spLocks noGrp="1"/>
          </p:cNvSpPr>
          <p:nvPr>
            <p:ph type="body" idx="1"/>
          </p:nvPr>
        </p:nvSpPr>
        <p:spPr>
          <a:xfrm>
            <a:off x="515794" y="7155106"/>
            <a:ext cx="6520220" cy="2338834"/>
          </a:xfrm>
        </p:spPr>
        <p:txBody>
          <a:bodyPr/>
          <a:lstStyle>
            <a:lvl1pPr marL="0" indent="0">
              <a:buNone/>
              <a:defRPr sz="1984"/>
            </a:lvl1pPr>
          </a:lstStyle>
          <a:p>
            <a:pPr lvl="0"/>
            <a:r>
              <a:rPr lang="en-GB"/>
              <a:t>Click to edit Master text styles</a:t>
            </a:r>
          </a:p>
        </p:txBody>
      </p:sp>
      <p:sp>
        <p:nvSpPr>
          <p:cNvPr id="4" name="Date Placeholder 3">
            <a:extLst>
              <a:ext uri="{FF2B5EF4-FFF2-40B4-BE49-F238E27FC236}">
                <a16:creationId xmlns:a16="http://schemas.microsoft.com/office/drawing/2014/main" id="{1444B1BE-7D60-6920-CEB7-24B8C472B226}"/>
              </a:ext>
            </a:extLst>
          </p:cNvPr>
          <p:cNvSpPr txBox="1">
            <a:spLocks noGrp="1"/>
          </p:cNvSpPr>
          <p:nvPr>
            <p:ph type="dt" sz="half" idx="7"/>
          </p:nvPr>
        </p:nvSpPr>
        <p:spPr/>
        <p:txBody>
          <a:bodyPr/>
          <a:lstStyle>
            <a:lvl1pPr>
              <a:defRPr/>
            </a:lvl1pPr>
          </a:lstStyle>
          <a:p>
            <a:pPr lvl="0"/>
            <a:r>
              <a:rPr lang="en-GB"/>
              <a:t>September, 2024</a:t>
            </a:r>
          </a:p>
        </p:txBody>
      </p:sp>
      <p:sp>
        <p:nvSpPr>
          <p:cNvPr id="5" name="Footer Placeholder 4">
            <a:extLst>
              <a:ext uri="{FF2B5EF4-FFF2-40B4-BE49-F238E27FC236}">
                <a16:creationId xmlns:a16="http://schemas.microsoft.com/office/drawing/2014/main" id="{98047C69-A528-8EB6-95DA-D327E021258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E26F73C-AF90-24D4-0E0F-55DC589C1759}"/>
              </a:ext>
            </a:extLst>
          </p:cNvPr>
          <p:cNvSpPr txBox="1">
            <a:spLocks noGrp="1"/>
          </p:cNvSpPr>
          <p:nvPr>
            <p:ph type="sldNum" sz="quarter" idx="8"/>
          </p:nvPr>
        </p:nvSpPr>
        <p:spPr/>
        <p:txBody>
          <a:bodyPr/>
          <a:lstStyle>
            <a:lvl1pPr>
              <a:defRPr/>
            </a:lvl1pPr>
          </a:lstStyle>
          <a:p>
            <a:pPr lvl="0"/>
            <a:fld id="{7F73713C-1D74-8946-9A85-63711FFCDAE0}" type="slidenum">
              <a:t>‹Nr.›</a:t>
            </a:fld>
            <a:endParaRPr lang="en-GB"/>
          </a:p>
        </p:txBody>
      </p:sp>
    </p:spTree>
    <p:extLst>
      <p:ext uri="{BB962C8B-B14F-4D97-AF65-F5344CB8AC3E}">
        <p14:creationId xmlns:p14="http://schemas.microsoft.com/office/powerpoint/2010/main" val="203718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0E8ED-8651-AD17-1373-C7F72EAEC0B4}"/>
              </a:ext>
            </a:extLst>
          </p:cNvPr>
          <p:cNvSpPr txBox="1">
            <a:spLocks noGrp="1"/>
          </p:cNvSpPr>
          <p:nvPr>
            <p:ph type="title"/>
          </p:nvPr>
        </p:nvSpPr>
        <p:spPr/>
        <p:txBody>
          <a:bodyPr/>
          <a:lstStyle>
            <a:lvl1pPr>
              <a:defRPr/>
            </a:lvl1pPr>
          </a:lstStyle>
          <a:p>
            <a:pPr lvl="0"/>
            <a:r>
              <a:rPr lang="en-GB"/>
              <a:t>Click to edit Master title style</a:t>
            </a:r>
            <a:endParaRPr lang="en-US"/>
          </a:p>
        </p:txBody>
      </p:sp>
      <p:sp>
        <p:nvSpPr>
          <p:cNvPr id="3" name="Content Placeholder 2">
            <a:extLst>
              <a:ext uri="{FF2B5EF4-FFF2-40B4-BE49-F238E27FC236}">
                <a16:creationId xmlns:a16="http://schemas.microsoft.com/office/drawing/2014/main" id="{33DF4142-03D3-3C86-34D7-C562B24D7ADE}"/>
              </a:ext>
            </a:extLst>
          </p:cNvPr>
          <p:cNvSpPr txBox="1">
            <a:spLocks noGrp="1"/>
          </p:cNvSpPr>
          <p:nvPr>
            <p:ph idx="1"/>
          </p:nvPr>
        </p:nvSpPr>
        <p:spPr>
          <a:xfrm>
            <a:off x="519726" y="2846198"/>
            <a:ext cx="3212863" cy="678386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C9FD5F7-805C-88BF-8B98-FC9A0562326A}"/>
              </a:ext>
            </a:extLst>
          </p:cNvPr>
          <p:cNvSpPr txBox="1">
            <a:spLocks noGrp="1"/>
          </p:cNvSpPr>
          <p:nvPr>
            <p:ph idx="2"/>
          </p:nvPr>
        </p:nvSpPr>
        <p:spPr>
          <a:xfrm>
            <a:off x="3827084" y="2846198"/>
            <a:ext cx="3212863" cy="678386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974CBAB-B493-1A7F-DA7D-32FACDDF201B}"/>
              </a:ext>
            </a:extLst>
          </p:cNvPr>
          <p:cNvSpPr txBox="1">
            <a:spLocks noGrp="1"/>
          </p:cNvSpPr>
          <p:nvPr>
            <p:ph type="dt" sz="half" idx="7"/>
          </p:nvPr>
        </p:nvSpPr>
        <p:spPr/>
        <p:txBody>
          <a:bodyPr/>
          <a:lstStyle>
            <a:lvl1pPr>
              <a:defRPr/>
            </a:lvl1pPr>
          </a:lstStyle>
          <a:p>
            <a:pPr lvl="0"/>
            <a:r>
              <a:rPr lang="en-GB"/>
              <a:t>September, 2024</a:t>
            </a:r>
          </a:p>
        </p:txBody>
      </p:sp>
      <p:sp>
        <p:nvSpPr>
          <p:cNvPr id="6" name="Footer Placeholder 5">
            <a:extLst>
              <a:ext uri="{FF2B5EF4-FFF2-40B4-BE49-F238E27FC236}">
                <a16:creationId xmlns:a16="http://schemas.microsoft.com/office/drawing/2014/main" id="{E7E16918-54B7-FCAC-5BB0-E99217E6236F}"/>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838C2512-65A7-1E90-453A-5B0F7C28AC90}"/>
              </a:ext>
            </a:extLst>
          </p:cNvPr>
          <p:cNvSpPr txBox="1">
            <a:spLocks noGrp="1"/>
          </p:cNvSpPr>
          <p:nvPr>
            <p:ph type="sldNum" sz="quarter" idx="8"/>
          </p:nvPr>
        </p:nvSpPr>
        <p:spPr/>
        <p:txBody>
          <a:bodyPr/>
          <a:lstStyle>
            <a:lvl1pPr>
              <a:defRPr/>
            </a:lvl1pPr>
          </a:lstStyle>
          <a:p>
            <a:pPr lvl="0"/>
            <a:fld id="{061D5CF1-EFED-6243-8ED0-BC4F7C4A0759}" type="slidenum">
              <a:t>‹Nr.›</a:t>
            </a:fld>
            <a:endParaRPr lang="en-GB"/>
          </a:p>
        </p:txBody>
      </p:sp>
    </p:spTree>
    <p:extLst>
      <p:ext uri="{BB962C8B-B14F-4D97-AF65-F5344CB8AC3E}">
        <p14:creationId xmlns:p14="http://schemas.microsoft.com/office/powerpoint/2010/main" val="17158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D6BE0-B26B-D5B2-426D-8C1ECE091693}"/>
              </a:ext>
            </a:extLst>
          </p:cNvPr>
          <p:cNvSpPr txBox="1">
            <a:spLocks noGrp="1"/>
          </p:cNvSpPr>
          <p:nvPr>
            <p:ph type="title"/>
          </p:nvPr>
        </p:nvSpPr>
        <p:spPr>
          <a:xfrm>
            <a:off x="520714" y="569241"/>
            <a:ext cx="6520220" cy="2066589"/>
          </a:xfrm>
        </p:spPr>
        <p:txBody>
          <a:bodyPr/>
          <a:lstStyle>
            <a:lvl1pPr>
              <a:defRPr/>
            </a:lvl1pPr>
          </a:lstStyle>
          <a:p>
            <a:pPr lvl="0"/>
            <a:r>
              <a:rPr lang="en-GB"/>
              <a:t>Click to edit Master title style</a:t>
            </a:r>
            <a:endParaRPr lang="en-US"/>
          </a:p>
        </p:txBody>
      </p:sp>
      <p:sp>
        <p:nvSpPr>
          <p:cNvPr id="3" name="Text Placeholder 2">
            <a:extLst>
              <a:ext uri="{FF2B5EF4-FFF2-40B4-BE49-F238E27FC236}">
                <a16:creationId xmlns:a16="http://schemas.microsoft.com/office/drawing/2014/main" id="{113763B1-CD1D-CE40-4E5B-A91EFF979DAE}"/>
              </a:ext>
            </a:extLst>
          </p:cNvPr>
          <p:cNvSpPr txBox="1">
            <a:spLocks noGrp="1"/>
          </p:cNvSpPr>
          <p:nvPr>
            <p:ph type="body" idx="1"/>
          </p:nvPr>
        </p:nvSpPr>
        <p:spPr>
          <a:xfrm>
            <a:off x="520714" y="2620981"/>
            <a:ext cx="3198095" cy="1284503"/>
          </a:xfrm>
        </p:spPr>
        <p:txBody>
          <a:bodyPr anchor="b"/>
          <a:lstStyle>
            <a:lvl1pPr marL="0" indent="0">
              <a:buNone/>
              <a:defRPr sz="1984" b="1"/>
            </a:lvl1pPr>
          </a:lstStyle>
          <a:p>
            <a:pPr lvl="0"/>
            <a:r>
              <a:rPr lang="en-GB"/>
              <a:t>Click to edit Master text styles</a:t>
            </a:r>
          </a:p>
        </p:txBody>
      </p:sp>
      <p:sp>
        <p:nvSpPr>
          <p:cNvPr id="4" name="Content Placeholder 3">
            <a:extLst>
              <a:ext uri="{FF2B5EF4-FFF2-40B4-BE49-F238E27FC236}">
                <a16:creationId xmlns:a16="http://schemas.microsoft.com/office/drawing/2014/main" id="{4A7E9E27-19A5-9C34-0412-7A9A673EE9FB}"/>
              </a:ext>
            </a:extLst>
          </p:cNvPr>
          <p:cNvSpPr txBox="1">
            <a:spLocks noGrp="1"/>
          </p:cNvSpPr>
          <p:nvPr>
            <p:ph idx="2"/>
          </p:nvPr>
        </p:nvSpPr>
        <p:spPr>
          <a:xfrm>
            <a:off x="520714" y="3905484"/>
            <a:ext cx="3198095" cy="574437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6D57FCD-C5FA-23C2-204E-5E1A2E91F0BF}"/>
              </a:ext>
            </a:extLst>
          </p:cNvPr>
          <p:cNvSpPr txBox="1">
            <a:spLocks noGrp="1"/>
          </p:cNvSpPr>
          <p:nvPr>
            <p:ph type="body" idx="3"/>
          </p:nvPr>
        </p:nvSpPr>
        <p:spPr>
          <a:xfrm>
            <a:off x="3827084" y="2620981"/>
            <a:ext cx="3213850" cy="1284503"/>
          </a:xfrm>
        </p:spPr>
        <p:txBody>
          <a:bodyPr anchor="b"/>
          <a:lstStyle>
            <a:lvl1pPr marL="0" indent="0">
              <a:buNone/>
              <a:defRPr sz="1984" b="1"/>
            </a:lvl1pPr>
          </a:lstStyle>
          <a:p>
            <a:pPr lvl="0"/>
            <a:r>
              <a:rPr lang="en-GB"/>
              <a:t>Click to edit Master text styles</a:t>
            </a:r>
          </a:p>
        </p:txBody>
      </p:sp>
      <p:sp>
        <p:nvSpPr>
          <p:cNvPr id="6" name="Content Placeholder 5">
            <a:extLst>
              <a:ext uri="{FF2B5EF4-FFF2-40B4-BE49-F238E27FC236}">
                <a16:creationId xmlns:a16="http://schemas.microsoft.com/office/drawing/2014/main" id="{4DDA8C5A-8DD7-8659-ECD7-5AD0B28E291D}"/>
              </a:ext>
            </a:extLst>
          </p:cNvPr>
          <p:cNvSpPr txBox="1">
            <a:spLocks noGrp="1"/>
          </p:cNvSpPr>
          <p:nvPr>
            <p:ph idx="4"/>
          </p:nvPr>
        </p:nvSpPr>
        <p:spPr>
          <a:xfrm>
            <a:off x="3827084" y="3905484"/>
            <a:ext cx="3213850" cy="574437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CC0BB43-896D-B443-C7A0-8962B8C0364E}"/>
              </a:ext>
            </a:extLst>
          </p:cNvPr>
          <p:cNvSpPr txBox="1">
            <a:spLocks noGrp="1"/>
          </p:cNvSpPr>
          <p:nvPr>
            <p:ph type="dt" sz="half" idx="7"/>
          </p:nvPr>
        </p:nvSpPr>
        <p:spPr/>
        <p:txBody>
          <a:bodyPr/>
          <a:lstStyle>
            <a:lvl1pPr>
              <a:defRPr/>
            </a:lvl1pPr>
          </a:lstStyle>
          <a:p>
            <a:pPr lvl="0"/>
            <a:r>
              <a:rPr lang="en-GB"/>
              <a:t>September, 2024</a:t>
            </a:r>
          </a:p>
        </p:txBody>
      </p:sp>
      <p:sp>
        <p:nvSpPr>
          <p:cNvPr id="8" name="Footer Placeholder 7">
            <a:extLst>
              <a:ext uri="{FF2B5EF4-FFF2-40B4-BE49-F238E27FC236}">
                <a16:creationId xmlns:a16="http://schemas.microsoft.com/office/drawing/2014/main" id="{F3A820F7-C409-15B6-DC41-05D45ED421A8}"/>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108238DE-D31C-3BCD-9C81-8E7E60E99D22}"/>
              </a:ext>
            </a:extLst>
          </p:cNvPr>
          <p:cNvSpPr txBox="1">
            <a:spLocks noGrp="1"/>
          </p:cNvSpPr>
          <p:nvPr>
            <p:ph type="sldNum" sz="quarter" idx="8"/>
          </p:nvPr>
        </p:nvSpPr>
        <p:spPr/>
        <p:txBody>
          <a:bodyPr/>
          <a:lstStyle>
            <a:lvl1pPr>
              <a:defRPr/>
            </a:lvl1pPr>
          </a:lstStyle>
          <a:p>
            <a:pPr lvl="0"/>
            <a:fld id="{B494BDC9-071A-884D-96F4-21C0AF052F30}" type="slidenum">
              <a:t>‹Nr.›</a:t>
            </a:fld>
            <a:endParaRPr lang="en-GB"/>
          </a:p>
        </p:txBody>
      </p:sp>
    </p:spTree>
    <p:extLst>
      <p:ext uri="{BB962C8B-B14F-4D97-AF65-F5344CB8AC3E}">
        <p14:creationId xmlns:p14="http://schemas.microsoft.com/office/powerpoint/2010/main" val="61170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5F2EF-9D60-CAA8-F99C-7AE2AE040D1D}"/>
              </a:ext>
            </a:extLst>
          </p:cNvPr>
          <p:cNvSpPr txBox="1">
            <a:spLocks noGrp="1"/>
          </p:cNvSpPr>
          <p:nvPr>
            <p:ph type="title"/>
          </p:nvPr>
        </p:nvSpPr>
        <p:spPr/>
        <p:txBody>
          <a:bodyPr/>
          <a:lstStyle>
            <a:lvl1pPr>
              <a:defRPr/>
            </a:lvl1pPr>
          </a:lstStyle>
          <a:p>
            <a:pPr lvl="0"/>
            <a:r>
              <a:rPr lang="en-GB"/>
              <a:t>Click to edit Master title style</a:t>
            </a:r>
            <a:endParaRPr lang="en-US"/>
          </a:p>
        </p:txBody>
      </p:sp>
      <p:sp>
        <p:nvSpPr>
          <p:cNvPr id="3" name="Date Placeholder 2">
            <a:extLst>
              <a:ext uri="{FF2B5EF4-FFF2-40B4-BE49-F238E27FC236}">
                <a16:creationId xmlns:a16="http://schemas.microsoft.com/office/drawing/2014/main" id="{E7CE9CD6-9DB0-AF92-1709-0E9CCA7DDDB8}"/>
              </a:ext>
            </a:extLst>
          </p:cNvPr>
          <p:cNvSpPr txBox="1">
            <a:spLocks noGrp="1"/>
          </p:cNvSpPr>
          <p:nvPr>
            <p:ph type="dt" sz="half" idx="7"/>
          </p:nvPr>
        </p:nvSpPr>
        <p:spPr/>
        <p:txBody>
          <a:bodyPr/>
          <a:lstStyle>
            <a:lvl1pPr>
              <a:defRPr/>
            </a:lvl1pPr>
          </a:lstStyle>
          <a:p>
            <a:pPr lvl="0"/>
            <a:r>
              <a:rPr lang="en-GB"/>
              <a:t>September, 2024</a:t>
            </a:r>
          </a:p>
        </p:txBody>
      </p:sp>
      <p:sp>
        <p:nvSpPr>
          <p:cNvPr id="4" name="Footer Placeholder 3">
            <a:extLst>
              <a:ext uri="{FF2B5EF4-FFF2-40B4-BE49-F238E27FC236}">
                <a16:creationId xmlns:a16="http://schemas.microsoft.com/office/drawing/2014/main" id="{C156B1E1-C74E-4937-1F92-BEB403E52AC8}"/>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0C7508AF-7F72-4BBD-8443-6AA3DF13A6AF}"/>
              </a:ext>
            </a:extLst>
          </p:cNvPr>
          <p:cNvSpPr txBox="1">
            <a:spLocks noGrp="1"/>
          </p:cNvSpPr>
          <p:nvPr>
            <p:ph type="sldNum" sz="quarter" idx="8"/>
          </p:nvPr>
        </p:nvSpPr>
        <p:spPr/>
        <p:txBody>
          <a:bodyPr/>
          <a:lstStyle>
            <a:lvl1pPr>
              <a:defRPr/>
            </a:lvl1pPr>
          </a:lstStyle>
          <a:p>
            <a:pPr lvl="0"/>
            <a:fld id="{8A07AEEE-F251-5543-A770-CD943582A2AC}" type="slidenum">
              <a:t>‹Nr.›</a:t>
            </a:fld>
            <a:endParaRPr lang="en-GB"/>
          </a:p>
        </p:txBody>
      </p:sp>
    </p:spTree>
    <p:extLst>
      <p:ext uri="{BB962C8B-B14F-4D97-AF65-F5344CB8AC3E}">
        <p14:creationId xmlns:p14="http://schemas.microsoft.com/office/powerpoint/2010/main" val="281868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2F4B8B-C06B-D0F6-507B-D5F82D16ED33}"/>
              </a:ext>
            </a:extLst>
          </p:cNvPr>
          <p:cNvSpPr txBox="1">
            <a:spLocks noGrp="1"/>
          </p:cNvSpPr>
          <p:nvPr>
            <p:ph type="dt" sz="half" idx="7"/>
          </p:nvPr>
        </p:nvSpPr>
        <p:spPr/>
        <p:txBody>
          <a:bodyPr/>
          <a:lstStyle>
            <a:lvl1pPr>
              <a:defRPr/>
            </a:lvl1pPr>
          </a:lstStyle>
          <a:p>
            <a:pPr lvl="0"/>
            <a:r>
              <a:rPr lang="en-GB"/>
              <a:t>September, 2024</a:t>
            </a:r>
          </a:p>
        </p:txBody>
      </p:sp>
      <p:sp>
        <p:nvSpPr>
          <p:cNvPr id="3" name="Footer Placeholder 2">
            <a:extLst>
              <a:ext uri="{FF2B5EF4-FFF2-40B4-BE49-F238E27FC236}">
                <a16:creationId xmlns:a16="http://schemas.microsoft.com/office/drawing/2014/main" id="{D5EB191D-2576-4C22-23E5-3F43BC56D687}"/>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77F0E59C-D97A-95EC-B845-FF6AE5E98C05}"/>
              </a:ext>
            </a:extLst>
          </p:cNvPr>
          <p:cNvSpPr txBox="1">
            <a:spLocks noGrp="1"/>
          </p:cNvSpPr>
          <p:nvPr>
            <p:ph type="sldNum" sz="quarter" idx="8"/>
          </p:nvPr>
        </p:nvSpPr>
        <p:spPr/>
        <p:txBody>
          <a:bodyPr/>
          <a:lstStyle>
            <a:lvl1pPr>
              <a:defRPr/>
            </a:lvl1pPr>
          </a:lstStyle>
          <a:p>
            <a:pPr lvl="0"/>
            <a:fld id="{4FB5193B-02E2-E04D-9818-9B9A9DCF6915}" type="slidenum">
              <a:t>‹Nr.›</a:t>
            </a:fld>
            <a:endParaRPr lang="en-GB"/>
          </a:p>
        </p:txBody>
      </p:sp>
    </p:spTree>
    <p:extLst>
      <p:ext uri="{BB962C8B-B14F-4D97-AF65-F5344CB8AC3E}">
        <p14:creationId xmlns:p14="http://schemas.microsoft.com/office/powerpoint/2010/main" val="3693021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57317-E100-7C8F-55F7-C1CEED79BC44}"/>
              </a:ext>
            </a:extLst>
          </p:cNvPr>
          <p:cNvSpPr txBox="1">
            <a:spLocks noGrp="1"/>
          </p:cNvSpPr>
          <p:nvPr>
            <p:ph type="title"/>
          </p:nvPr>
        </p:nvSpPr>
        <p:spPr>
          <a:xfrm>
            <a:off x="520714" y="712783"/>
            <a:ext cx="2438192" cy="2494757"/>
          </a:xfrm>
        </p:spPr>
        <p:txBody>
          <a:bodyPr anchor="b"/>
          <a:lstStyle>
            <a:lvl1pPr>
              <a:defRPr sz="2645"/>
            </a:lvl1pPr>
          </a:lstStyle>
          <a:p>
            <a:pPr lvl="0"/>
            <a:r>
              <a:rPr lang="en-GB"/>
              <a:t>Click to edit Master title style</a:t>
            </a:r>
            <a:endParaRPr lang="en-US"/>
          </a:p>
        </p:txBody>
      </p:sp>
      <p:sp>
        <p:nvSpPr>
          <p:cNvPr id="3" name="Content Placeholder 2">
            <a:extLst>
              <a:ext uri="{FF2B5EF4-FFF2-40B4-BE49-F238E27FC236}">
                <a16:creationId xmlns:a16="http://schemas.microsoft.com/office/drawing/2014/main" id="{A01741C3-68D5-37D7-6580-82946D6E6F2B}"/>
              </a:ext>
            </a:extLst>
          </p:cNvPr>
          <p:cNvSpPr txBox="1">
            <a:spLocks noGrp="1"/>
          </p:cNvSpPr>
          <p:nvPr>
            <p:ph idx="1"/>
          </p:nvPr>
        </p:nvSpPr>
        <p:spPr>
          <a:xfrm>
            <a:off x="3213850" y="1539428"/>
            <a:ext cx="3827084" cy="7598115"/>
          </a:xfrm>
        </p:spPr>
        <p:txBody>
          <a:bodyPr/>
          <a:lstStyle>
            <a:lvl1pPr>
              <a:defRPr sz="2645"/>
            </a:lvl1pPr>
            <a:lvl2pPr>
              <a:defRPr sz="2315"/>
            </a:lvl2pPr>
            <a:lvl3pPr>
              <a:defRPr sz="1984"/>
            </a:lvl3pPr>
            <a:lvl4pPr>
              <a:defRPr sz="1653"/>
            </a:lvl4pPr>
            <a:lvl5pPr>
              <a:defRPr sz="1653"/>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85F5456-907C-909C-CCF9-6732DC650F6B}"/>
              </a:ext>
            </a:extLst>
          </p:cNvPr>
          <p:cNvSpPr txBox="1">
            <a:spLocks noGrp="1"/>
          </p:cNvSpPr>
          <p:nvPr>
            <p:ph type="body" idx="2"/>
          </p:nvPr>
        </p:nvSpPr>
        <p:spPr>
          <a:xfrm>
            <a:off x="520714" y="3207541"/>
            <a:ext cx="2438192" cy="5942374"/>
          </a:xfrm>
        </p:spPr>
        <p:txBody>
          <a:bodyPr/>
          <a:lstStyle>
            <a:lvl1pPr marL="0" indent="0">
              <a:buNone/>
              <a:defRPr sz="1323"/>
            </a:lvl1pPr>
          </a:lstStyle>
          <a:p>
            <a:pPr lvl="0"/>
            <a:r>
              <a:rPr lang="en-GB"/>
              <a:t>Click to edit Master text styles</a:t>
            </a:r>
          </a:p>
        </p:txBody>
      </p:sp>
      <p:sp>
        <p:nvSpPr>
          <p:cNvPr id="5" name="Date Placeholder 4">
            <a:extLst>
              <a:ext uri="{FF2B5EF4-FFF2-40B4-BE49-F238E27FC236}">
                <a16:creationId xmlns:a16="http://schemas.microsoft.com/office/drawing/2014/main" id="{05313416-6C23-30C5-3CF1-B6E5BD377201}"/>
              </a:ext>
            </a:extLst>
          </p:cNvPr>
          <p:cNvSpPr txBox="1">
            <a:spLocks noGrp="1"/>
          </p:cNvSpPr>
          <p:nvPr>
            <p:ph type="dt" sz="half" idx="7"/>
          </p:nvPr>
        </p:nvSpPr>
        <p:spPr/>
        <p:txBody>
          <a:bodyPr/>
          <a:lstStyle>
            <a:lvl1pPr>
              <a:defRPr/>
            </a:lvl1pPr>
          </a:lstStyle>
          <a:p>
            <a:pPr lvl="0"/>
            <a:r>
              <a:rPr lang="en-GB"/>
              <a:t>September, 2024</a:t>
            </a:r>
          </a:p>
        </p:txBody>
      </p:sp>
      <p:sp>
        <p:nvSpPr>
          <p:cNvPr id="6" name="Footer Placeholder 5">
            <a:extLst>
              <a:ext uri="{FF2B5EF4-FFF2-40B4-BE49-F238E27FC236}">
                <a16:creationId xmlns:a16="http://schemas.microsoft.com/office/drawing/2014/main" id="{6939F8AE-5B69-7A38-EC97-2C3A97053859}"/>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2E4EA25-20DF-3528-532B-80F2D2F00A63}"/>
              </a:ext>
            </a:extLst>
          </p:cNvPr>
          <p:cNvSpPr txBox="1">
            <a:spLocks noGrp="1"/>
          </p:cNvSpPr>
          <p:nvPr>
            <p:ph type="sldNum" sz="quarter" idx="8"/>
          </p:nvPr>
        </p:nvSpPr>
        <p:spPr/>
        <p:txBody>
          <a:bodyPr/>
          <a:lstStyle>
            <a:lvl1pPr>
              <a:defRPr/>
            </a:lvl1pPr>
          </a:lstStyle>
          <a:p>
            <a:pPr lvl="0"/>
            <a:fld id="{3A500F00-C29E-4644-AD36-9971D5101D62}" type="slidenum">
              <a:t>‹Nr.›</a:t>
            </a:fld>
            <a:endParaRPr lang="en-GB"/>
          </a:p>
        </p:txBody>
      </p:sp>
    </p:spTree>
    <p:extLst>
      <p:ext uri="{BB962C8B-B14F-4D97-AF65-F5344CB8AC3E}">
        <p14:creationId xmlns:p14="http://schemas.microsoft.com/office/powerpoint/2010/main" val="407164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CB852-0329-4F03-32C1-EFD597FDDA64}"/>
              </a:ext>
            </a:extLst>
          </p:cNvPr>
          <p:cNvSpPr txBox="1">
            <a:spLocks noGrp="1"/>
          </p:cNvSpPr>
          <p:nvPr>
            <p:ph type="title"/>
          </p:nvPr>
        </p:nvSpPr>
        <p:spPr>
          <a:xfrm>
            <a:off x="520714" y="712783"/>
            <a:ext cx="2438192" cy="2494757"/>
          </a:xfrm>
        </p:spPr>
        <p:txBody>
          <a:bodyPr anchor="b"/>
          <a:lstStyle>
            <a:lvl1pPr>
              <a:defRPr sz="2645"/>
            </a:lvl1pPr>
          </a:lstStyle>
          <a:p>
            <a:pPr lvl="0"/>
            <a:r>
              <a:rPr lang="en-GB"/>
              <a:t>Click to edit Master title style</a:t>
            </a:r>
            <a:endParaRPr lang="en-US"/>
          </a:p>
        </p:txBody>
      </p:sp>
      <p:sp>
        <p:nvSpPr>
          <p:cNvPr id="3" name="Picture Placeholder 2">
            <a:extLst>
              <a:ext uri="{FF2B5EF4-FFF2-40B4-BE49-F238E27FC236}">
                <a16:creationId xmlns:a16="http://schemas.microsoft.com/office/drawing/2014/main" id="{41A09FAA-309A-B70E-72E4-EDD1F0805A76}"/>
              </a:ext>
            </a:extLst>
          </p:cNvPr>
          <p:cNvSpPr txBox="1">
            <a:spLocks noGrp="1"/>
          </p:cNvSpPr>
          <p:nvPr>
            <p:ph type="pic" idx="1"/>
          </p:nvPr>
        </p:nvSpPr>
        <p:spPr>
          <a:xfrm>
            <a:off x="3213850" y="1539428"/>
            <a:ext cx="3827084" cy="7598115"/>
          </a:xfrm>
        </p:spPr>
        <p:txBody>
          <a:bodyPr/>
          <a:lstStyle>
            <a:lvl1pPr marL="0" indent="0">
              <a:buNone/>
              <a:defRPr sz="2645"/>
            </a:lvl1pPr>
          </a:lstStyle>
          <a:p>
            <a:pPr lvl="0"/>
            <a:r>
              <a:rPr lang="en-GB"/>
              <a:t>Click icon to add picture</a:t>
            </a:r>
            <a:endParaRPr lang="en-US"/>
          </a:p>
        </p:txBody>
      </p:sp>
      <p:sp>
        <p:nvSpPr>
          <p:cNvPr id="4" name="Text Placeholder 3">
            <a:extLst>
              <a:ext uri="{FF2B5EF4-FFF2-40B4-BE49-F238E27FC236}">
                <a16:creationId xmlns:a16="http://schemas.microsoft.com/office/drawing/2014/main" id="{31F07EFA-1F1C-AD84-B8FA-507BCB3753C9}"/>
              </a:ext>
            </a:extLst>
          </p:cNvPr>
          <p:cNvSpPr txBox="1">
            <a:spLocks noGrp="1"/>
          </p:cNvSpPr>
          <p:nvPr>
            <p:ph type="body" idx="2"/>
          </p:nvPr>
        </p:nvSpPr>
        <p:spPr>
          <a:xfrm>
            <a:off x="520714" y="3207541"/>
            <a:ext cx="2438192" cy="5942374"/>
          </a:xfrm>
        </p:spPr>
        <p:txBody>
          <a:bodyPr/>
          <a:lstStyle>
            <a:lvl1pPr marL="0" indent="0">
              <a:buNone/>
              <a:defRPr sz="1323"/>
            </a:lvl1pPr>
          </a:lstStyle>
          <a:p>
            <a:pPr lvl="0"/>
            <a:r>
              <a:rPr lang="en-GB"/>
              <a:t>Click to edit Master text styles</a:t>
            </a:r>
          </a:p>
        </p:txBody>
      </p:sp>
      <p:sp>
        <p:nvSpPr>
          <p:cNvPr id="5" name="Date Placeholder 4">
            <a:extLst>
              <a:ext uri="{FF2B5EF4-FFF2-40B4-BE49-F238E27FC236}">
                <a16:creationId xmlns:a16="http://schemas.microsoft.com/office/drawing/2014/main" id="{3A0C1EA6-C7E2-3856-DD1C-97C42C577A70}"/>
              </a:ext>
            </a:extLst>
          </p:cNvPr>
          <p:cNvSpPr txBox="1">
            <a:spLocks noGrp="1"/>
          </p:cNvSpPr>
          <p:nvPr>
            <p:ph type="dt" sz="half" idx="7"/>
          </p:nvPr>
        </p:nvSpPr>
        <p:spPr/>
        <p:txBody>
          <a:bodyPr/>
          <a:lstStyle>
            <a:lvl1pPr>
              <a:defRPr/>
            </a:lvl1pPr>
          </a:lstStyle>
          <a:p>
            <a:pPr lvl="0"/>
            <a:r>
              <a:rPr lang="en-GB"/>
              <a:t>September, 2024</a:t>
            </a:r>
          </a:p>
        </p:txBody>
      </p:sp>
      <p:sp>
        <p:nvSpPr>
          <p:cNvPr id="6" name="Footer Placeholder 5">
            <a:extLst>
              <a:ext uri="{FF2B5EF4-FFF2-40B4-BE49-F238E27FC236}">
                <a16:creationId xmlns:a16="http://schemas.microsoft.com/office/drawing/2014/main" id="{C43B9E83-431F-287E-D01E-1133FF5AB0C6}"/>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A71FAFE7-29A4-03FD-F18F-4F6E9E6E6923}"/>
              </a:ext>
            </a:extLst>
          </p:cNvPr>
          <p:cNvSpPr txBox="1">
            <a:spLocks noGrp="1"/>
          </p:cNvSpPr>
          <p:nvPr>
            <p:ph type="sldNum" sz="quarter" idx="8"/>
          </p:nvPr>
        </p:nvSpPr>
        <p:spPr/>
        <p:txBody>
          <a:bodyPr/>
          <a:lstStyle>
            <a:lvl1pPr>
              <a:defRPr/>
            </a:lvl1pPr>
          </a:lstStyle>
          <a:p>
            <a:pPr lvl="0"/>
            <a:fld id="{C71FDD6E-1B9A-D346-80C3-AE66567076D5}" type="slidenum">
              <a:t>‹Nr.›</a:t>
            </a:fld>
            <a:endParaRPr lang="en-GB"/>
          </a:p>
        </p:txBody>
      </p:sp>
    </p:spTree>
    <p:extLst>
      <p:ext uri="{BB962C8B-B14F-4D97-AF65-F5344CB8AC3E}">
        <p14:creationId xmlns:p14="http://schemas.microsoft.com/office/powerpoint/2010/main" val="930669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F7A68-6022-80F8-13A3-70404DE2C402}"/>
              </a:ext>
            </a:extLst>
          </p:cNvPr>
          <p:cNvSpPr txBox="1">
            <a:spLocks noGrp="1"/>
          </p:cNvSpPr>
          <p:nvPr>
            <p:ph type="title"/>
          </p:nvPr>
        </p:nvSpPr>
        <p:spPr>
          <a:xfrm>
            <a:off x="519726" y="569241"/>
            <a:ext cx="6520220" cy="2066589"/>
          </a:xfrm>
          <a:prstGeom prst="rect">
            <a:avLst/>
          </a:prstGeom>
          <a:noFill/>
          <a:ln>
            <a:noFill/>
          </a:ln>
        </p:spPr>
        <p:txBody>
          <a:bodyPr vert="horz" wrap="square" lIns="91440" tIns="45720" rIns="91440" bIns="45720" anchor="ctr" anchorCtr="0" compatLnSpc="1">
            <a:normAutofit/>
          </a:bodyPr>
          <a:lstStyle/>
          <a:p>
            <a:pPr lvl="0"/>
            <a:r>
              <a:rPr lang="en-GB"/>
              <a:t>Click to edit Master title style</a:t>
            </a:r>
            <a:endParaRPr lang="en-US"/>
          </a:p>
        </p:txBody>
      </p:sp>
      <p:sp>
        <p:nvSpPr>
          <p:cNvPr id="3" name="Text Placeholder 2">
            <a:extLst>
              <a:ext uri="{FF2B5EF4-FFF2-40B4-BE49-F238E27FC236}">
                <a16:creationId xmlns:a16="http://schemas.microsoft.com/office/drawing/2014/main" id="{12868392-8AB1-281C-717B-ECD7910EDB79}"/>
              </a:ext>
            </a:extLst>
          </p:cNvPr>
          <p:cNvSpPr txBox="1">
            <a:spLocks noGrp="1"/>
          </p:cNvSpPr>
          <p:nvPr>
            <p:ph type="body" idx="1"/>
          </p:nvPr>
        </p:nvSpPr>
        <p:spPr>
          <a:xfrm>
            <a:off x="519726" y="2846198"/>
            <a:ext cx="6520220" cy="6783860"/>
          </a:xfrm>
          <a:prstGeom prst="rect">
            <a:avLst/>
          </a:prstGeom>
          <a:noFill/>
          <a:ln>
            <a:noFill/>
          </a:ln>
        </p:spPr>
        <p:txBody>
          <a:bodyPr vert="horz" wrap="square" lIns="91440" tIns="45720" rIns="91440" bIns="45720" anchor="t" anchorCtr="0" compatLnSpc="1">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48629B-44B4-BF43-FD74-FEDD894767DC}"/>
              </a:ext>
            </a:extLst>
          </p:cNvPr>
          <p:cNvSpPr txBox="1">
            <a:spLocks noGrp="1"/>
          </p:cNvSpPr>
          <p:nvPr>
            <p:ph type="dt" sz="half" idx="2"/>
          </p:nvPr>
        </p:nvSpPr>
        <p:spPr>
          <a:xfrm>
            <a:off x="519726" y="9909727"/>
            <a:ext cx="1700930" cy="569241"/>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GB" sz="992" b="0" i="0" u="none" strike="noStrike" kern="1200" cap="none" spc="0" baseline="0">
                <a:solidFill>
                  <a:srgbClr val="898989"/>
                </a:solidFill>
                <a:uFillTx/>
                <a:latin typeface="Calibri"/>
              </a:defRPr>
            </a:lvl1pPr>
          </a:lstStyle>
          <a:p>
            <a:pPr lvl="0"/>
            <a:r>
              <a:rPr lang="en-GB"/>
              <a:t>September, 2024</a:t>
            </a:r>
          </a:p>
        </p:txBody>
      </p:sp>
      <p:sp>
        <p:nvSpPr>
          <p:cNvPr id="5" name="Footer Placeholder 4">
            <a:extLst>
              <a:ext uri="{FF2B5EF4-FFF2-40B4-BE49-F238E27FC236}">
                <a16:creationId xmlns:a16="http://schemas.microsoft.com/office/drawing/2014/main" id="{701FF28E-FC16-AC62-7FCA-4CF6E4DEFBC5}"/>
              </a:ext>
            </a:extLst>
          </p:cNvPr>
          <p:cNvSpPr txBox="1">
            <a:spLocks noGrp="1"/>
          </p:cNvSpPr>
          <p:nvPr>
            <p:ph type="ftr" sz="quarter" idx="3"/>
          </p:nvPr>
        </p:nvSpPr>
        <p:spPr>
          <a:xfrm>
            <a:off x="2504139" y="9909727"/>
            <a:ext cx="2551386" cy="569241"/>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GB" sz="992"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A7B8D09B-C2A6-B634-2A5C-26834C794143}"/>
              </a:ext>
            </a:extLst>
          </p:cNvPr>
          <p:cNvSpPr txBox="1">
            <a:spLocks noGrp="1"/>
          </p:cNvSpPr>
          <p:nvPr>
            <p:ph type="sldNum" sz="quarter" idx="4"/>
          </p:nvPr>
        </p:nvSpPr>
        <p:spPr>
          <a:xfrm>
            <a:off x="5339017" y="9909727"/>
            <a:ext cx="1700930" cy="569241"/>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992" b="0" i="0" u="none" strike="noStrike" kern="1200" cap="none" spc="0" baseline="0">
                <a:solidFill>
                  <a:srgbClr val="898989"/>
                </a:solidFill>
                <a:uFillTx/>
                <a:latin typeface="Calibri"/>
              </a:defRPr>
            </a:lvl1pPr>
          </a:lstStyle>
          <a:p>
            <a:pPr lvl="0"/>
            <a:fld id="{3264F903-066B-6249-BE20-C2590230E519}" type="slidenum">
              <a:t>‹Nr.›</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755934" rtl="0" fontAlgn="auto" hangingPunct="1">
        <a:lnSpc>
          <a:spcPct val="90000"/>
        </a:lnSpc>
        <a:spcBef>
          <a:spcPts val="0"/>
        </a:spcBef>
        <a:spcAft>
          <a:spcPts val="0"/>
        </a:spcAft>
        <a:buNone/>
        <a:tabLst/>
        <a:defRPr lang="en-GB" sz="3637" b="0" i="0" u="none" strike="noStrike" kern="1200" cap="none" spc="0" baseline="0">
          <a:solidFill>
            <a:srgbClr val="000000"/>
          </a:solidFill>
          <a:uFillTx/>
          <a:latin typeface="Calibri Light"/>
        </a:defRPr>
      </a:lvl1pPr>
    </p:titleStyle>
    <p:bodyStyle>
      <a:lvl1pPr marL="188988" marR="0" lvl="0" indent="-188988" algn="l" defTabSz="755934" rtl="0" fontAlgn="auto" hangingPunct="1">
        <a:lnSpc>
          <a:spcPct val="90000"/>
        </a:lnSpc>
        <a:spcBef>
          <a:spcPts val="825"/>
        </a:spcBef>
        <a:spcAft>
          <a:spcPts val="0"/>
        </a:spcAft>
        <a:buSzPct val="100000"/>
        <a:buFont typeface="Arial" pitchFamily="34"/>
        <a:buChar char="•"/>
        <a:tabLst/>
        <a:defRPr lang="en-GB" sz="2315" b="0" i="0" u="none" strike="noStrike" kern="1200" cap="none" spc="0" baseline="0">
          <a:solidFill>
            <a:srgbClr val="000000"/>
          </a:solidFill>
          <a:uFillTx/>
          <a:latin typeface="Calibri"/>
        </a:defRPr>
      </a:lvl1pPr>
      <a:lvl2pPr marL="566955" marR="0" lvl="1" indent="-188988" algn="l" defTabSz="755934" rtl="0" fontAlgn="auto" hangingPunct="1">
        <a:lnSpc>
          <a:spcPct val="90000"/>
        </a:lnSpc>
        <a:spcBef>
          <a:spcPts val="415"/>
        </a:spcBef>
        <a:spcAft>
          <a:spcPts val="0"/>
        </a:spcAft>
        <a:buSzPct val="100000"/>
        <a:buFont typeface="Arial" pitchFamily="34"/>
        <a:buChar char="•"/>
        <a:tabLst/>
        <a:defRPr lang="en-GB" sz="1984" b="0" i="0" u="none" strike="noStrike" kern="1200" cap="none" spc="0" baseline="0">
          <a:solidFill>
            <a:srgbClr val="000000"/>
          </a:solidFill>
          <a:uFillTx/>
          <a:latin typeface="Calibri"/>
        </a:defRPr>
      </a:lvl2pPr>
      <a:lvl3pPr marL="944913" marR="0" lvl="2" indent="-188988" algn="l" defTabSz="755934" rtl="0" fontAlgn="auto" hangingPunct="1">
        <a:lnSpc>
          <a:spcPct val="90000"/>
        </a:lnSpc>
        <a:spcBef>
          <a:spcPts val="415"/>
        </a:spcBef>
        <a:spcAft>
          <a:spcPts val="0"/>
        </a:spcAft>
        <a:buSzPct val="100000"/>
        <a:buFont typeface="Arial" pitchFamily="34"/>
        <a:buChar char="•"/>
        <a:tabLst/>
        <a:defRPr lang="en-GB" sz="1653" b="0" i="0" u="none" strike="noStrike" kern="1200" cap="none" spc="0" baseline="0">
          <a:solidFill>
            <a:srgbClr val="000000"/>
          </a:solidFill>
          <a:uFillTx/>
          <a:latin typeface="Calibri"/>
        </a:defRPr>
      </a:lvl3pPr>
      <a:lvl4pPr marL="1322880" marR="0" lvl="3" indent="-188988" algn="l" defTabSz="755934" rtl="0" fontAlgn="auto" hangingPunct="1">
        <a:lnSpc>
          <a:spcPct val="90000"/>
        </a:lnSpc>
        <a:spcBef>
          <a:spcPts val="415"/>
        </a:spcBef>
        <a:spcAft>
          <a:spcPts val="0"/>
        </a:spcAft>
        <a:buSzPct val="100000"/>
        <a:buFont typeface="Arial" pitchFamily="34"/>
        <a:buChar char="•"/>
        <a:tabLst/>
        <a:defRPr lang="en-GB" sz="1488" b="0" i="0" u="none" strike="noStrike" kern="1200" cap="none" spc="0" baseline="0">
          <a:solidFill>
            <a:srgbClr val="000000"/>
          </a:solidFill>
          <a:uFillTx/>
          <a:latin typeface="Calibri"/>
        </a:defRPr>
      </a:lvl4pPr>
      <a:lvl5pPr marL="1700857" marR="0" lvl="4" indent="-188988" algn="l" defTabSz="755934" rtl="0" fontAlgn="auto" hangingPunct="1">
        <a:lnSpc>
          <a:spcPct val="90000"/>
        </a:lnSpc>
        <a:spcBef>
          <a:spcPts val="415"/>
        </a:spcBef>
        <a:spcAft>
          <a:spcPts val="0"/>
        </a:spcAft>
        <a:buSzPct val="100000"/>
        <a:buFont typeface="Arial" pitchFamily="34"/>
        <a:buChar char="•"/>
        <a:tabLst/>
        <a:defRPr lang="en-GB" sz="1488"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at-schweiz.ch/de/wissen/nachhaltigkeit/umwelt/"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ABF989D6-E131-6C2B-627C-B7D4BF0ABADB}"/>
              </a:ext>
            </a:extLst>
          </p:cNvPr>
          <p:cNvSpPr txBox="1"/>
          <p:nvPr/>
        </p:nvSpPr>
        <p:spPr>
          <a:xfrm>
            <a:off x="741403" y="714384"/>
            <a:ext cx="4567276" cy="1200329"/>
          </a:xfrm>
          <a:prstGeom prst="rect">
            <a:avLst/>
          </a:prstGeom>
          <a:noFill/>
          <a:ln cap="flat">
            <a:noFill/>
          </a:ln>
        </p:spPr>
        <p:txBody>
          <a:bodyPr vert="horz" wrap="none" lIns="91440" tIns="45720" rIns="91440" bIns="45720" anchor="t" anchorCtr="0" compatLnSpc="1">
            <a:spAutoFit/>
          </a:bodyPr>
          <a:lstStyle/>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r>
              <a:rPr lang="de-CH" sz="3600" b="1" i="0" u="none" strike="noStrike" kern="1200" cap="none" spc="0" baseline="0" dirty="0">
                <a:solidFill>
                  <a:srgbClr val="004E45"/>
                </a:solidFill>
                <a:uFillTx/>
                <a:latin typeface="ABC Diatype"/>
                <a:ea typeface="ABC Diatype"/>
                <a:cs typeface="ABC Diatype"/>
              </a:rPr>
              <a:t>Greenwashing </a:t>
            </a:r>
            <a:br>
              <a:rPr lang="de-CH" sz="3600" b="1" i="0" u="none" strike="noStrike" kern="1200" cap="none" spc="0" baseline="0" dirty="0">
                <a:solidFill>
                  <a:srgbClr val="004E45"/>
                </a:solidFill>
                <a:uFillTx/>
                <a:latin typeface="ABC Diatype"/>
                <a:ea typeface="ABC Diatype"/>
                <a:cs typeface="ABC Diatype"/>
              </a:rPr>
            </a:br>
            <a:r>
              <a:rPr lang="de-CH" sz="3600" b="1" i="0" u="none" strike="noStrike" kern="1200" cap="none" spc="0" baseline="0" dirty="0">
                <a:solidFill>
                  <a:srgbClr val="004E45"/>
                </a:solidFill>
                <a:uFillTx/>
                <a:latin typeface="ABC Diatype"/>
                <a:ea typeface="ABC Diatype"/>
                <a:cs typeface="ABC Diatype"/>
              </a:rPr>
              <a:t>in der Tabakindustrie</a:t>
            </a:r>
            <a:endParaRPr lang="de-CH" sz="3600" b="0" i="0" u="none" strike="noStrike" kern="1200" cap="none" spc="0" baseline="0" dirty="0">
              <a:solidFill>
                <a:srgbClr val="000000"/>
              </a:solidFill>
              <a:uFillTx/>
              <a:latin typeface="ABC Diatype"/>
              <a:ea typeface="ABC Diatype"/>
              <a:cs typeface="Times New Roman" pitchFamily="18"/>
            </a:endParaRPr>
          </a:p>
        </p:txBody>
      </p:sp>
      <p:sp>
        <p:nvSpPr>
          <p:cNvPr id="3" name="Rectangle 5">
            <a:extLst>
              <a:ext uri="{FF2B5EF4-FFF2-40B4-BE49-F238E27FC236}">
                <a16:creationId xmlns:a16="http://schemas.microsoft.com/office/drawing/2014/main" id="{F8932AD5-FD60-7609-BB72-37DAA994A50E}"/>
              </a:ext>
            </a:extLst>
          </p:cNvPr>
          <p:cNvSpPr/>
          <p:nvPr/>
        </p:nvSpPr>
        <p:spPr>
          <a:xfrm>
            <a:off x="745469" y="1966426"/>
            <a:ext cx="2929710" cy="5032147"/>
          </a:xfrm>
          <a:prstGeom prst="rect">
            <a:avLst/>
          </a:prstGeom>
          <a:noFill/>
          <a:ln cap="flat">
            <a:noFill/>
            <a:prstDash val="solid"/>
          </a:ln>
        </p:spPr>
        <p:txBody>
          <a:bodyPr vert="horz" wrap="square" lIns="91440" tIns="45720" rIns="91440" bIns="45720" anchor="ctr" anchorCtr="0" compatLnSpc="1">
            <a:spAutoFit/>
          </a:bodyPr>
          <a:lstStyle/>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100" b="1" u="none" strike="noStrike" kern="1200" cap="none" spc="0" baseline="0" dirty="0">
                <a:solidFill>
                  <a:srgbClr val="000000"/>
                </a:solidFill>
                <a:uFillTx/>
                <a:latin typeface="ABC Diatype Light" panose="020B0404040202060203"/>
                <a:ea typeface="ABC Diatype"/>
                <a:cs typeface="Times New Roman" pitchFamily="18"/>
              </a:rPr>
              <a:t>Überblick</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Unternehmen werben mit ihrer Umwelt-freundlichkeit, da Umweltbelange für Verbraucher immer wichtiger werden. Auch die Schweizer Tabakindustrie versucht, ihr grünes Image aufzubessern. Ihre Geschäftspraktiken bleiben jedoch dieselben und fordern einen schrecklichen Tribut für die Umwelt. Diese Strategie der Corporate </a:t>
            </a:r>
            <a:r>
              <a:rPr lang="de-CH" sz="1000" u="none" strike="noStrike" kern="1200" cap="none" spc="0" baseline="0" dirty="0" err="1">
                <a:solidFill>
                  <a:srgbClr val="000000"/>
                </a:solidFill>
                <a:uFillTx/>
                <a:latin typeface="ABC Diatype Light" panose="020B0404040202060203" pitchFamily="34" charset="77"/>
                <a:ea typeface="ABC Diatype"/>
                <a:cs typeface="Times New Roman" pitchFamily="18"/>
              </a:rPr>
              <a:t>Social</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 </a:t>
            </a:r>
            <a:r>
              <a:rPr lang="de-CH" sz="1000" u="none" strike="noStrike" kern="1200" cap="none" spc="0" baseline="0" dirty="0" err="1">
                <a:solidFill>
                  <a:srgbClr val="000000"/>
                </a:solidFill>
                <a:uFillTx/>
                <a:latin typeface="ABC Diatype Light" panose="020B0404040202060203" pitchFamily="34" charset="77"/>
                <a:ea typeface="ABC Diatype"/>
                <a:cs typeface="Times New Roman" pitchFamily="18"/>
              </a:rPr>
              <a:t>Responsibility</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 die sich auf Umweltmassnahmen konzentrieren soll, wird auch als „Greenwashing“ bezeichnet.</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b="1" u="none" strike="noStrike" kern="1200" cap="none" spc="0" baseline="0" dirty="0">
                <a:solidFill>
                  <a:srgbClr val="000000"/>
                </a:solidFill>
                <a:uFillTx/>
                <a:latin typeface="ABC Diatype Light" panose="020B0404040202060203" pitchFamily="34" charset="77"/>
                <a:ea typeface="ABC Diatype"/>
                <a:cs typeface="Times New Roman" pitchFamily="18"/>
              </a:rPr>
              <a:t>Wie nutzt die Tabakindustrie die Corporate </a:t>
            </a:r>
            <a:r>
              <a:rPr lang="de-CH" sz="1000" b="1" u="none" strike="noStrike" kern="1200" cap="none" spc="0" baseline="0" dirty="0" err="1">
                <a:solidFill>
                  <a:srgbClr val="000000"/>
                </a:solidFill>
                <a:uFillTx/>
                <a:latin typeface="ABC Diatype Light" panose="020B0404040202060203" pitchFamily="34" charset="77"/>
                <a:ea typeface="ABC Diatype"/>
                <a:cs typeface="Times New Roman" pitchFamily="18"/>
              </a:rPr>
              <a:t>Social</a:t>
            </a:r>
            <a:r>
              <a:rPr lang="de-CH" sz="1000" b="1" u="none" strike="noStrike" kern="1200" cap="none" spc="0" baseline="0" dirty="0">
                <a:solidFill>
                  <a:srgbClr val="000000"/>
                </a:solidFill>
                <a:uFillTx/>
                <a:latin typeface="ABC Diatype Light" panose="020B0404040202060203" pitchFamily="34" charset="77"/>
                <a:ea typeface="ABC Diatype"/>
                <a:cs typeface="Times New Roman" pitchFamily="18"/>
              </a:rPr>
              <a:t> </a:t>
            </a:r>
            <a:r>
              <a:rPr lang="de-CH" sz="1000" b="1" u="none" strike="noStrike" kern="1200" cap="none" spc="0" baseline="0" dirty="0" err="1">
                <a:solidFill>
                  <a:srgbClr val="000000"/>
                </a:solidFill>
                <a:uFillTx/>
                <a:latin typeface="ABC Diatype Light" panose="020B0404040202060203" pitchFamily="34" charset="77"/>
                <a:ea typeface="ABC Diatype"/>
                <a:cs typeface="Times New Roman" pitchFamily="18"/>
              </a:rPr>
              <a:t>Responsibility</a:t>
            </a:r>
            <a:r>
              <a:rPr lang="de-CH" sz="1000" b="1" u="none" strike="noStrike" kern="1200" cap="none" spc="0" baseline="0" dirty="0">
                <a:solidFill>
                  <a:srgbClr val="000000"/>
                </a:solidFill>
                <a:uFillTx/>
                <a:latin typeface="ABC Diatype Light" panose="020B0404040202060203" pitchFamily="34" charset="77"/>
                <a:ea typeface="ABC Diatype"/>
                <a:cs typeface="Times New Roman" pitchFamily="18"/>
              </a:rPr>
              <a:t> (CSR)?</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Die Tabakindustrie nutzt CSR, um sich selbst zu verpflichten und ihr öffentliches Ansehen zu verbessern, oft als Strategie zur Vermeidung strengerer Vorschriften. Durch die Förderung von Umwelt- und Sozialinitiativen wollen sich die Tabakunternehmen trotz der schädlichen Eigen-</a:t>
            </a:r>
            <a:r>
              <a:rPr lang="de-CH" sz="1000" u="none" strike="noStrike" kern="1200" cap="none" spc="0" baseline="0" dirty="0" err="1">
                <a:solidFill>
                  <a:srgbClr val="000000"/>
                </a:solidFill>
                <a:uFillTx/>
                <a:latin typeface="ABC Diatype Light" panose="020B0404040202060203" pitchFamily="34" charset="77"/>
                <a:ea typeface="ABC Diatype"/>
                <a:cs typeface="Times New Roman" pitchFamily="18"/>
              </a:rPr>
              <a:t>schaften</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 ihrer Produkte als verantwortungsvolle und glaubwürdige Partner in der Gesetzgebung darstellen. Letztlich geht es der Industrie darum, ihr Image in der Gesellschaft zu verbessern.</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b="1" u="none" strike="noStrike" kern="1200" cap="none" spc="0" baseline="0" dirty="0">
                <a:solidFill>
                  <a:srgbClr val="000000"/>
                </a:solidFill>
                <a:uFillTx/>
                <a:latin typeface="ABC Diatype Light" panose="020B0404040202060203" pitchFamily="34" charset="77"/>
                <a:ea typeface="ABC Diatype"/>
                <a:cs typeface="Times New Roman" pitchFamily="18"/>
              </a:rPr>
              <a:t>Wie schädlich ist Tabak für die Umwelt?</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Tabak hat unverhältnismässig gravierende Aus-wirkungen auf die Umwelt, wie in unserem Merkblatt “</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hlinkClick r:id="rId3"/>
              </a:rPr>
              <a:t>Der Tabak und die Umwelt</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 ausführlich dargelegt wird. Der Lebenszyklus einer einzigen Zigarette erzeugt ~5,72 g CO</a:t>
            </a:r>
            <a:r>
              <a:rPr lang="de-CH" sz="1000" u="none" strike="noStrike" kern="1200" cap="none" spc="0" baseline="-25000" dirty="0">
                <a:solidFill>
                  <a:srgbClr val="000000"/>
                </a:solidFill>
                <a:uFillTx/>
                <a:latin typeface="ABC Diatype Light" panose="020B0404040202060203" pitchFamily="34" charset="77"/>
                <a:ea typeface="ABC Diatype"/>
                <a:cs typeface="Times New Roman" pitchFamily="18"/>
              </a:rPr>
              <a:t>2</a:t>
            </a: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a:t>
            </a:r>
          </a:p>
        </p:txBody>
      </p:sp>
      <p:sp>
        <p:nvSpPr>
          <p:cNvPr id="5" name="Rectangle 5">
            <a:extLst>
              <a:ext uri="{FF2B5EF4-FFF2-40B4-BE49-F238E27FC236}">
                <a16:creationId xmlns:a16="http://schemas.microsoft.com/office/drawing/2014/main" id="{3AB90A3C-3128-9E21-CFDF-CED1AE5D9A44}"/>
              </a:ext>
            </a:extLst>
          </p:cNvPr>
          <p:cNvSpPr/>
          <p:nvPr/>
        </p:nvSpPr>
        <p:spPr>
          <a:xfrm>
            <a:off x="4131917" y="5222022"/>
            <a:ext cx="2905377" cy="4878259"/>
          </a:xfrm>
          <a:prstGeom prst="rect">
            <a:avLst/>
          </a:prstGeom>
          <a:noFill/>
          <a:ln cap="flat">
            <a:noFill/>
            <a:prstDash val="solid"/>
          </a:ln>
        </p:spPr>
        <p:txBody>
          <a:bodyPr vert="horz" wrap="square" lIns="91440" tIns="45720" rIns="91440" bIns="45720" anchor="ctr" anchorCtr="0" compatLnSpc="1">
            <a:spAutoFit/>
          </a:bodyPr>
          <a:lstStyle/>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100" b="1" u="none" strike="noStrike" kern="1200" cap="none" spc="0" baseline="0" dirty="0">
                <a:solidFill>
                  <a:srgbClr val="000000"/>
                </a:solidFill>
                <a:uFillTx/>
                <a:latin typeface="ABC Diatype Light" panose="020B0404040202060203" pitchFamily="34" charset="77"/>
                <a:ea typeface="ABC Diatype"/>
                <a:cs typeface="Times New Roman" pitchFamily="18"/>
              </a:rPr>
              <a:t>Greenwashing in der Schweiz </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Greenwashing tritt in verschiedenen Formen auf und richtet sich an unterschiedliche Zielgruppen. </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b="1" u="none" strike="noStrike" kern="1200" cap="none" spc="0" baseline="0" dirty="0">
                <a:solidFill>
                  <a:srgbClr val="000000"/>
                </a:solidFill>
                <a:uFillTx/>
                <a:latin typeface="ABC Diatype Light" panose="020B0404040202060203" pitchFamily="34" charset="77"/>
                <a:ea typeface="ABC Diatype"/>
                <a:cs typeface="Times New Roman" pitchFamily="18"/>
              </a:rPr>
              <a:t>Tabakabfälle CSR </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ea typeface="ABC Diatype"/>
                <a:cs typeface="Times New Roman" pitchFamily="18"/>
              </a:rPr>
              <a:t>Zigarettenfilter sind die häufigste Art von Abfall in der Schweiz. Es dauert mehr als zehn Jahre, bis ihr Plastikinhalt abgebaut ist. Wissenschaftliche Studien haben ergeben, dass Zigarettenstummel das Pflanzenwachstum beeinträchtigen und Fische vergiften. Zigaretten-filter, sind Einwegplastik und tragen nicht dazu bei, die Gesundheitsschäden des Konsums zu reduzieren, sondern sind nur ein Marketingtrick. </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de-CH" sz="1000" u="none" strike="noStrike" kern="1200" cap="none" spc="0" baseline="0" dirty="0">
              <a:solidFill>
                <a:srgbClr val="000000"/>
              </a:solidFill>
              <a:uFillTx/>
              <a:latin typeface="ABC Diatype Light" panose="020B0404040202060203" pitchFamily="34" charset="77"/>
              <a:cs typeface="Times New Roman" pitchFamily="18"/>
            </a:endParaRP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cs typeface="Times New Roman" pitchFamily="18"/>
              </a:rPr>
              <a:t>Anstatt auf die Verwendung von Zigarettenfiltern zu verzichten und die Verantwortung für ihre Tabakabfälle zu übernehmen, spenden die Zigarettenhersteller seit Jahren einen Teil ihrer Gewinne für öffentlichkeitswirksame Anti-Littering- und Aufräumkampagnen. In der Schweiz hat das Bundesumweltministerium die Tabakkonzerne, Lobbygruppen und von der Industrie finanzierte Verbände aufgefordert, Lösungen für den Tabakabfall zu finden. Diese  Lösungen konzentrieren sich aber auf das „nachgelagerte“ Verbraucherverhalten und nicht auf de „vorgelagerte“ Ansatz, die Produkte so zu gestalten, dass sie der Umwelt weniger schaden.</a:t>
            </a:r>
          </a:p>
        </p:txBody>
      </p:sp>
      <p:pic>
        <p:nvPicPr>
          <p:cNvPr id="6" name="Picture 26" descr="A diagram of a cigarette smoking&#10;&#10;Description automatically generated">
            <a:extLst>
              <a:ext uri="{FF2B5EF4-FFF2-40B4-BE49-F238E27FC236}">
                <a16:creationId xmlns:a16="http://schemas.microsoft.com/office/drawing/2014/main" id="{60E1E833-4F75-9C19-9F46-42479C556D34}"/>
              </a:ext>
            </a:extLst>
          </p:cNvPr>
          <p:cNvPicPr>
            <a:picLocks noChangeAspect="1"/>
          </p:cNvPicPr>
          <p:nvPr/>
        </p:nvPicPr>
        <p:blipFill>
          <a:blip r:embed="rId4"/>
          <a:srcRect l="17325" t="11017" r="16183" b="12606"/>
          <a:stretch>
            <a:fillRect/>
          </a:stretch>
        </p:blipFill>
        <p:spPr>
          <a:xfrm>
            <a:off x="4168008" y="3064933"/>
            <a:ext cx="2853905" cy="2187886"/>
          </a:xfrm>
          <a:prstGeom prst="rect">
            <a:avLst/>
          </a:prstGeom>
          <a:noFill/>
          <a:ln cap="flat">
            <a:noFill/>
          </a:ln>
        </p:spPr>
      </p:pic>
      <p:sp>
        <p:nvSpPr>
          <p:cNvPr id="7" name="TextBox 7">
            <a:extLst>
              <a:ext uri="{FF2B5EF4-FFF2-40B4-BE49-F238E27FC236}">
                <a16:creationId xmlns:a16="http://schemas.microsoft.com/office/drawing/2014/main" id="{1B3AA44A-423E-B04D-9770-1F627702BD04}"/>
              </a:ext>
            </a:extLst>
          </p:cNvPr>
          <p:cNvSpPr txBox="1"/>
          <p:nvPr/>
        </p:nvSpPr>
        <p:spPr>
          <a:xfrm>
            <a:off x="4123766" y="2087001"/>
            <a:ext cx="2824722" cy="553998"/>
          </a:xfrm>
          <a:prstGeom prst="rect">
            <a:avLst/>
          </a:prstGeom>
          <a:noFill/>
          <a:ln cap="flat">
            <a:noFill/>
          </a:ln>
        </p:spPr>
        <p:txBody>
          <a:bodyPr vert="horz" wrap="square" lIns="91440" tIns="45720" rIns="91440" bIns="45720" anchor="t" anchorCtr="0" compatLnSpc="1">
            <a:spAutoFit/>
          </a:bodyPr>
          <a:lstStyle/>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r>
              <a:rPr lang="de-CH" sz="1000" b="1" i="0" u="none" strike="noStrike" kern="1200" cap="none" spc="0" baseline="0" dirty="0">
                <a:solidFill>
                  <a:srgbClr val="000000"/>
                </a:solidFill>
                <a:uFillTx/>
                <a:latin typeface="ABC Diatype"/>
                <a:ea typeface="ABC Diatype"/>
                <a:cs typeface="Times New Roman" pitchFamily="18"/>
              </a:rPr>
              <a:t>Jährlicher Anteil der weltweiten Lieferkette des Zigarettenkonsums am Klimawandel, in Millionen Tonnen CO</a:t>
            </a:r>
            <a:r>
              <a:rPr lang="de-CH" sz="1000" b="1" i="0" u="none" strike="noStrike" kern="1200" cap="none" spc="0" baseline="-25000" dirty="0">
                <a:solidFill>
                  <a:srgbClr val="000000"/>
                </a:solidFill>
                <a:uFillTx/>
                <a:latin typeface="ABC Diatype"/>
                <a:ea typeface="ABC Diatype"/>
                <a:cs typeface="Times New Roman" pitchFamily="18"/>
              </a:rPr>
              <a:t>2</a:t>
            </a:r>
            <a:r>
              <a:rPr lang="de-CH" sz="1000" b="1" i="0" u="none" strike="noStrike" kern="1200" cap="none" spc="0" baseline="0" dirty="0">
                <a:solidFill>
                  <a:srgbClr val="000000"/>
                </a:solidFill>
                <a:uFillTx/>
                <a:latin typeface="ABC Diatype"/>
                <a:ea typeface="ABC Diatype"/>
                <a:cs typeface="Times New Roman" pitchFamily="18"/>
              </a:rPr>
              <a:t>-Äquivalent</a:t>
            </a:r>
            <a:endParaRPr lang="de-CH" sz="2000" b="0" i="0" u="none" strike="noStrike" kern="1200" cap="none" spc="0" baseline="0" dirty="0">
              <a:solidFill>
                <a:srgbClr val="000000"/>
              </a:solidFill>
              <a:uFillTx/>
              <a:latin typeface="Calibri"/>
            </a:endParaRPr>
          </a:p>
        </p:txBody>
      </p:sp>
      <p:sp>
        <p:nvSpPr>
          <p:cNvPr id="8" name="Date Placeholder 1">
            <a:extLst>
              <a:ext uri="{FF2B5EF4-FFF2-40B4-BE49-F238E27FC236}">
                <a16:creationId xmlns:a16="http://schemas.microsoft.com/office/drawing/2014/main" id="{416AAB53-BD6C-FE10-EE2A-A06A6569FEF1}"/>
              </a:ext>
            </a:extLst>
          </p:cNvPr>
          <p:cNvSpPr txBox="1">
            <a:spLocks noGrp="1"/>
          </p:cNvSpPr>
          <p:nvPr>
            <p:ph type="dt" sz="half" idx="7"/>
          </p:nvPr>
        </p:nvSpPr>
        <p:spPr/>
        <p:txBody>
          <a:bodyPr/>
          <a:lstStyle/>
          <a:p>
            <a:pPr lvl="0"/>
            <a:r>
              <a:rPr lang="en-GB" dirty="0"/>
              <a:t>September 2024</a:t>
            </a:r>
          </a:p>
        </p:txBody>
      </p:sp>
      <p:pic>
        <p:nvPicPr>
          <p:cNvPr id="12" name="Picture 11">
            <a:extLst>
              <a:ext uri="{FF2B5EF4-FFF2-40B4-BE49-F238E27FC236}">
                <a16:creationId xmlns:a16="http://schemas.microsoft.com/office/drawing/2014/main" id="{44C64154-2129-50BD-691A-21BBA96FEDA1}"/>
              </a:ext>
            </a:extLst>
          </p:cNvPr>
          <p:cNvPicPr>
            <a:picLocks noChangeAspect="1"/>
          </p:cNvPicPr>
          <p:nvPr/>
        </p:nvPicPr>
        <p:blipFill rotWithShape="1">
          <a:blip r:embed="rId5"/>
          <a:srcRect t="545" b="1507"/>
          <a:stretch/>
        </p:blipFill>
        <p:spPr>
          <a:xfrm>
            <a:off x="4713549" y="332317"/>
            <a:ext cx="2234939" cy="428096"/>
          </a:xfrm>
          <a:prstGeom prst="rect">
            <a:avLst/>
          </a:prstGeom>
          <a:noFill/>
          <a:ln cap="flat">
            <a:noFill/>
          </a:ln>
        </p:spPr>
      </p:pic>
      <p:graphicFrame>
        <p:nvGraphicFramePr>
          <p:cNvPr id="4" name="Table 17">
            <a:extLst>
              <a:ext uri="{FF2B5EF4-FFF2-40B4-BE49-F238E27FC236}">
                <a16:creationId xmlns:a16="http://schemas.microsoft.com/office/drawing/2014/main" id="{D6388D6B-2B31-1349-392E-FC110E83528B}"/>
              </a:ext>
            </a:extLst>
          </p:cNvPr>
          <p:cNvGraphicFramePr>
            <a:graphicFrameLocks noGrp="1"/>
          </p:cNvGraphicFramePr>
          <p:nvPr>
            <p:extLst>
              <p:ext uri="{D42A27DB-BD31-4B8C-83A1-F6EECF244321}">
                <p14:modId xmlns:p14="http://schemas.microsoft.com/office/powerpoint/2010/main" val="3704403329"/>
              </p:ext>
            </p:extLst>
          </p:nvPr>
        </p:nvGraphicFramePr>
        <p:xfrm>
          <a:off x="238499" y="7186194"/>
          <a:ext cx="3771806" cy="2755665"/>
        </p:xfrm>
        <a:graphic>
          <a:graphicData uri="http://schemas.openxmlformats.org/drawingml/2006/table">
            <a:tbl>
              <a:tblPr firstRow="1" firstCol="1" bandRow="1">
                <a:effectLst/>
                <a:tableStyleId>{5C22544A-7EE6-4342-B048-85BDC9FD1C3A}</a:tableStyleId>
              </a:tblPr>
              <a:tblGrid>
                <a:gridCol w="3771806">
                  <a:extLst>
                    <a:ext uri="{9D8B030D-6E8A-4147-A177-3AD203B41FA5}">
                      <a16:colId xmlns:a16="http://schemas.microsoft.com/office/drawing/2014/main" val="115587214"/>
                    </a:ext>
                  </a:extLst>
                </a:gridCol>
              </a:tblGrid>
              <a:tr h="371054">
                <a:tc>
                  <a:txBody>
                    <a:bodyPr/>
                    <a:lstStyle/>
                    <a:p>
                      <a:pPr lvl="0" algn="just">
                        <a:lnSpc>
                          <a:spcPct val="115000"/>
                        </a:lnSpc>
                        <a:spcAft>
                          <a:spcPts val="1500"/>
                        </a:spcAft>
                      </a:pPr>
                      <a:r>
                        <a:rPr lang="en-GB" sz="1200" dirty="0">
                          <a:latin typeface="ABC Diatype"/>
                        </a:rPr>
                        <a:t>  Key Facts</a:t>
                      </a:r>
                    </a:p>
                  </a:txBody>
                  <a:tcPr marL="68580" marR="68580" marT="0" marB="0" anchor="ctr">
                    <a:solidFill>
                      <a:srgbClr val="21397D"/>
                    </a:solidFill>
                  </a:tcPr>
                </a:tc>
                <a:extLst>
                  <a:ext uri="{0D108BD9-81ED-4DB2-BD59-A6C34878D82A}">
                    <a16:rowId xmlns:a16="http://schemas.microsoft.com/office/drawing/2014/main" val="1512024788"/>
                  </a:ext>
                </a:extLst>
              </a:tr>
              <a:tr h="2384611">
                <a:tc>
                  <a:txBody>
                    <a:bodyPr/>
                    <a:lstStyle/>
                    <a:p>
                      <a:pPr marL="342900" lvl="0" indent="-342900" algn="l">
                        <a:lnSpc>
                          <a:spcPct val="115000"/>
                        </a:lnSpc>
                        <a:spcAft>
                          <a:spcPts val="1500"/>
                        </a:spcAft>
                        <a:buSzPct val="100000"/>
                        <a:buFont typeface="Wingdings" pitchFamily="2"/>
                        <a:buChar char=""/>
                      </a:pPr>
                      <a:endParaRPr lang="de-CH" sz="100" b="1" i="0" noProof="0" dirty="0">
                        <a:latin typeface="ABC Diatype"/>
                      </a:endParaRPr>
                    </a:p>
                    <a:p>
                      <a:pPr marL="342900" lvl="0" indent="-342900" algn="l">
                        <a:lnSpc>
                          <a:spcPct val="115000"/>
                        </a:lnSpc>
                        <a:spcAft>
                          <a:spcPts val="1500"/>
                        </a:spcAft>
                        <a:buSzPct val="100000"/>
                        <a:buFont typeface="Wingdings" pitchFamily="2"/>
                        <a:buChar char=""/>
                      </a:pPr>
                      <a:r>
                        <a:rPr lang="de-CH" sz="1000" b="0" i="0" noProof="0" dirty="0">
                          <a:latin typeface="ABC Diatype Light" panose="020B0404040202060203" pitchFamily="34" charset="77"/>
                        </a:rPr>
                        <a:t>Tabakunternehmen betreiben Greenwashing und </a:t>
                      </a:r>
                      <a:br>
                        <a:rPr lang="de-CH" sz="1000" b="0" i="0" noProof="0" dirty="0">
                          <a:latin typeface="ABC Diatype Light" panose="020B0404040202060203" pitchFamily="34" charset="77"/>
                        </a:rPr>
                      </a:br>
                      <a:r>
                        <a:rPr lang="de-CH" sz="1000" b="0" i="0" noProof="0" dirty="0">
                          <a:latin typeface="ABC Diatype Light" panose="020B0404040202060203" pitchFamily="34" charset="77"/>
                        </a:rPr>
                        <a:t>bessern so ihr Image mit Umweltbotschaften auf, ohne </a:t>
                      </a:r>
                      <a:br>
                        <a:rPr lang="de-CH" sz="1000" b="0" i="0" noProof="0" dirty="0">
                          <a:latin typeface="ABC Diatype Light" panose="020B0404040202060203" pitchFamily="34" charset="77"/>
                        </a:rPr>
                      </a:br>
                      <a:r>
                        <a:rPr lang="de-CH" sz="1000" b="0" i="0" noProof="0" dirty="0">
                          <a:latin typeface="ABC Diatype Light" panose="020B0404040202060203" pitchFamily="34" charset="77"/>
                        </a:rPr>
                        <a:t>ihre </a:t>
                      </a:r>
                      <a:r>
                        <a:rPr lang="de-CH" sz="1000" b="1" i="0" noProof="0" dirty="0">
                          <a:latin typeface="ABC Diatype Light" panose="020B0404040202060203" pitchFamily="34" charset="77"/>
                        </a:rPr>
                        <a:t>umweltschädlichen Kerngeschäfte zu ändern</a:t>
                      </a:r>
                      <a:r>
                        <a:rPr lang="de-CH" sz="1000" b="0" i="0" noProof="0" dirty="0">
                          <a:latin typeface="ABC Diatype Light" panose="020B0404040202060203" pitchFamily="34" charset="77"/>
                        </a:rPr>
                        <a:t>. </a:t>
                      </a:r>
                    </a:p>
                    <a:p>
                      <a:pPr marL="342900" lvl="0" indent="-342900" algn="l">
                        <a:lnSpc>
                          <a:spcPct val="115000"/>
                        </a:lnSpc>
                        <a:spcAft>
                          <a:spcPts val="1500"/>
                        </a:spcAft>
                        <a:buSzPct val="100000"/>
                        <a:buFont typeface="Wingdings" pitchFamily="2"/>
                        <a:buChar char=""/>
                      </a:pPr>
                      <a:r>
                        <a:rPr lang="de-CH" sz="1000" b="0" i="0" noProof="0" dirty="0">
                          <a:latin typeface="ABC Diatype Light" panose="020B0404040202060203" pitchFamily="34" charset="77"/>
                        </a:rPr>
                        <a:t>Greenwashing wird als Strategie eingesetzt, um </a:t>
                      </a:r>
                      <a:r>
                        <a:rPr lang="de-CH" sz="1000" b="1" i="0" noProof="0" dirty="0">
                          <a:latin typeface="ABC Diatype Light" panose="020B0404040202060203" pitchFamily="34" charset="77"/>
                        </a:rPr>
                        <a:t>Regulierung zuvorzukommen</a:t>
                      </a:r>
                      <a:r>
                        <a:rPr lang="de-CH" sz="1000" b="0" i="0" noProof="0" dirty="0">
                          <a:latin typeface="ABC Diatype Light" panose="020B0404040202060203" pitchFamily="34" charset="77"/>
                        </a:rPr>
                        <a:t>, die Zustimmung der Regierung zu gewinnen und das </a:t>
                      </a:r>
                      <a:r>
                        <a:rPr lang="de-CH" sz="1000" b="1" i="0" noProof="0" dirty="0">
                          <a:latin typeface="ABC Diatype Light" panose="020B0404040202060203" pitchFamily="34" charset="77"/>
                        </a:rPr>
                        <a:t>Image zu pflegen</a:t>
                      </a:r>
                      <a:r>
                        <a:rPr lang="de-CH" sz="1000" b="0" i="0" noProof="0" dirty="0">
                          <a:latin typeface="ABC Diatype Light" panose="020B0404040202060203" pitchFamily="34" charset="77"/>
                        </a:rPr>
                        <a:t>.</a:t>
                      </a:r>
                    </a:p>
                    <a:p>
                      <a:pPr marL="342900" lvl="0" indent="-342900" algn="l">
                        <a:lnSpc>
                          <a:spcPct val="115000"/>
                        </a:lnSpc>
                        <a:spcAft>
                          <a:spcPts val="1500"/>
                        </a:spcAft>
                        <a:buSzPct val="100000"/>
                        <a:buFont typeface="Wingdings" pitchFamily="2"/>
                        <a:buChar char=""/>
                      </a:pPr>
                      <a:r>
                        <a:rPr lang="de-CH" sz="1000" b="0" i="0" noProof="0" dirty="0">
                          <a:latin typeface="ABC Diatype Light" panose="020B0404040202060203" pitchFamily="34" charset="77"/>
                        </a:rPr>
                        <a:t>Tabak-Greenwashing tritt </a:t>
                      </a:r>
                      <a:r>
                        <a:rPr lang="de-CH" sz="1000" b="1" i="0" noProof="0" dirty="0">
                          <a:latin typeface="ABC Diatype Light" panose="020B0404040202060203" pitchFamily="34" charset="77"/>
                        </a:rPr>
                        <a:t>in verschiedenen Formen </a:t>
                      </a:r>
                      <a:r>
                        <a:rPr lang="de-CH" sz="1000" b="0" i="0" noProof="0" dirty="0">
                          <a:latin typeface="ABC Diatype Light" panose="020B0404040202060203" pitchFamily="34" charset="77"/>
                        </a:rPr>
                        <a:t>auf, oft in Form von Tabakabfällen, Öko-Labels und Umwelt-zertifizierungen. </a:t>
                      </a:r>
                    </a:p>
                  </a:txBody>
                  <a:tcPr marL="68580" marR="68580" marT="0" marB="0">
                    <a:solidFill>
                      <a:srgbClr val="5D82B6"/>
                    </a:solidFill>
                  </a:tcPr>
                </a:tc>
                <a:extLst>
                  <a:ext uri="{0D108BD9-81ED-4DB2-BD59-A6C34878D82A}">
                    <a16:rowId xmlns:a16="http://schemas.microsoft.com/office/drawing/2014/main" val="2692943550"/>
                  </a:ext>
                </a:extLst>
              </a:tr>
            </a:tbl>
          </a:graphicData>
        </a:graphic>
      </p:graphicFrame>
      <p:sp>
        <p:nvSpPr>
          <p:cNvPr id="14" name="Textfeld 13">
            <a:extLst>
              <a:ext uri="{FF2B5EF4-FFF2-40B4-BE49-F238E27FC236}">
                <a16:creationId xmlns:a16="http://schemas.microsoft.com/office/drawing/2014/main" id="{13E80A73-ECCB-308E-99D6-7FA7A298AC3A}"/>
              </a:ext>
            </a:extLst>
          </p:cNvPr>
          <p:cNvSpPr txBox="1"/>
          <p:nvPr/>
        </p:nvSpPr>
        <p:spPr>
          <a:xfrm>
            <a:off x="4114800" y="2599781"/>
            <a:ext cx="2922493" cy="338554"/>
          </a:xfrm>
          <a:prstGeom prst="rect">
            <a:avLst/>
          </a:prstGeom>
          <a:noFill/>
        </p:spPr>
        <p:txBody>
          <a:bodyPr wrap="square">
            <a:spAutoFit/>
          </a:bodyPr>
          <a:lstStyle/>
          <a:p>
            <a:r>
              <a:rPr lang="de-CH" sz="800" dirty="0">
                <a:latin typeface="ABC Diatype Light" panose="020B0404040202060203" pitchFamily="34" charset="77"/>
              </a:rPr>
              <a:t>Emissionen aus: </a:t>
            </a:r>
            <a:br>
              <a:rPr lang="de-CH" sz="800" dirty="0">
                <a:latin typeface="ABC Diatype Light" panose="020B0404040202060203" pitchFamily="34" charset="77"/>
              </a:rPr>
            </a:br>
            <a:r>
              <a:rPr lang="de-CH" sz="800" dirty="0">
                <a:latin typeface="ABC Diatype Light" panose="020B0404040202060203" pitchFamily="34" charset="77"/>
              </a:rPr>
              <a:t>        Tabakanbau              Trocknung             Herstellung</a:t>
            </a:r>
          </a:p>
        </p:txBody>
      </p:sp>
      <p:pic>
        <p:nvPicPr>
          <p:cNvPr id="15" name="Grafik 14">
            <a:extLst>
              <a:ext uri="{FF2B5EF4-FFF2-40B4-BE49-F238E27FC236}">
                <a16:creationId xmlns:a16="http://schemas.microsoft.com/office/drawing/2014/main" id="{9629F800-A51E-6620-604B-40661FD2BA2A}"/>
              </a:ext>
            </a:extLst>
          </p:cNvPr>
          <p:cNvPicPr>
            <a:picLocks noChangeAspect="1"/>
          </p:cNvPicPr>
          <p:nvPr/>
        </p:nvPicPr>
        <p:blipFill>
          <a:blip r:embed="rId6"/>
          <a:srcRect l="1" r="30012"/>
          <a:stretch/>
        </p:blipFill>
        <p:spPr>
          <a:xfrm>
            <a:off x="4274391" y="2779060"/>
            <a:ext cx="100387" cy="107575"/>
          </a:xfrm>
          <a:prstGeom prst="rect">
            <a:avLst/>
          </a:prstGeom>
        </p:spPr>
      </p:pic>
      <p:pic>
        <p:nvPicPr>
          <p:cNvPr id="16" name="Grafik 15">
            <a:extLst>
              <a:ext uri="{FF2B5EF4-FFF2-40B4-BE49-F238E27FC236}">
                <a16:creationId xmlns:a16="http://schemas.microsoft.com/office/drawing/2014/main" id="{97FEFDD7-441C-58B2-3B8F-5DA2229ED539}"/>
              </a:ext>
            </a:extLst>
          </p:cNvPr>
          <p:cNvPicPr>
            <a:picLocks noChangeAspect="1"/>
          </p:cNvPicPr>
          <p:nvPr/>
        </p:nvPicPr>
        <p:blipFill>
          <a:blip r:embed="rId7"/>
          <a:stretch>
            <a:fillRect/>
          </a:stretch>
        </p:blipFill>
        <p:spPr>
          <a:xfrm>
            <a:off x="5078347" y="2777143"/>
            <a:ext cx="106736" cy="106736"/>
          </a:xfrm>
          <a:prstGeom prst="rect">
            <a:avLst/>
          </a:prstGeom>
        </p:spPr>
      </p:pic>
      <p:pic>
        <p:nvPicPr>
          <p:cNvPr id="17" name="Grafik 16">
            <a:extLst>
              <a:ext uri="{FF2B5EF4-FFF2-40B4-BE49-F238E27FC236}">
                <a16:creationId xmlns:a16="http://schemas.microsoft.com/office/drawing/2014/main" id="{E98A1778-3504-7A0F-5EEA-7EC4F1D738AE}"/>
              </a:ext>
            </a:extLst>
          </p:cNvPr>
          <p:cNvPicPr>
            <a:picLocks noChangeAspect="1"/>
          </p:cNvPicPr>
          <p:nvPr/>
        </p:nvPicPr>
        <p:blipFill>
          <a:blip r:embed="rId8"/>
          <a:stretch>
            <a:fillRect/>
          </a:stretch>
        </p:blipFill>
        <p:spPr>
          <a:xfrm>
            <a:off x="5809799" y="2781205"/>
            <a:ext cx="98612" cy="986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3" name="Rectangle 8">
            <a:extLst>
              <a:ext uri="{FF2B5EF4-FFF2-40B4-BE49-F238E27FC236}">
                <a16:creationId xmlns:a16="http://schemas.microsoft.com/office/drawing/2014/main" id="{0502D2AD-E099-B07A-231E-BDEB3C9A7CE8}"/>
              </a:ext>
            </a:extLst>
          </p:cNvPr>
          <p:cNvSpPr/>
          <p:nvPr/>
        </p:nvSpPr>
        <p:spPr>
          <a:xfrm>
            <a:off x="250825" y="6866467"/>
            <a:ext cx="3960813" cy="2921000"/>
          </a:xfrm>
          <a:prstGeom prst="rect">
            <a:avLst/>
          </a:prstGeom>
          <a:solidFill>
            <a:srgbClr val="004E45">
              <a:alpha val="74554"/>
            </a:srgbClr>
          </a:solidFill>
          <a:ln cap="flat">
            <a:noFill/>
            <a:prstDash val="solid"/>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H" sz="1800" b="0" i="0" u="none" strike="noStrike" kern="1200" cap="none" spc="0" baseline="0">
              <a:uFillTx/>
              <a:latin typeface="Calibri"/>
            </a:endParaRPr>
          </a:p>
        </p:txBody>
      </p:sp>
      <p:sp>
        <p:nvSpPr>
          <p:cNvPr id="2" name="Text Box 2">
            <a:extLst>
              <a:ext uri="{FF2B5EF4-FFF2-40B4-BE49-F238E27FC236}">
                <a16:creationId xmlns:a16="http://schemas.microsoft.com/office/drawing/2014/main" id="{526CE853-1322-2395-0E00-9E47A3262A0A}"/>
              </a:ext>
            </a:extLst>
          </p:cNvPr>
          <p:cNvSpPr txBox="1"/>
          <p:nvPr/>
        </p:nvSpPr>
        <p:spPr>
          <a:xfrm>
            <a:off x="267759" y="6769056"/>
            <a:ext cx="3813175" cy="2279938"/>
          </a:xfrm>
          <a:prstGeom prst="rect">
            <a:avLst/>
          </a:prstGeom>
          <a:noFill/>
          <a:ln cap="flat">
            <a:noFill/>
          </a:ln>
        </p:spPr>
        <p:txBody>
          <a:bodyPr vert="horz" wrap="square" lIns="91440" tIns="45720" rIns="91440" bIns="45720" anchor="t" anchorCtr="0" compatLnSpc="1">
            <a:noAutofit/>
          </a:bodyPr>
          <a:lstStyle/>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endParaRPr lang="en-GB" sz="1200" b="1" i="0" u="none" strike="noStrike" kern="1200" cap="none" spc="0" baseline="0" dirty="0">
              <a:solidFill>
                <a:schemeClr val="bg1"/>
              </a:solidFill>
              <a:uFillTx/>
              <a:latin typeface="ABC Diatype"/>
              <a:ea typeface="ABC Diatype"/>
              <a:cs typeface="Times New Roman" pitchFamily="18"/>
            </a:endParaRPr>
          </a:p>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Um in der Schweiz das </a:t>
            </a:r>
            <a:r>
              <a:rPr lang="de-CH" sz="1000" b="1" u="none" strike="noStrike" kern="1200" cap="none" spc="0" baseline="0" dirty="0">
                <a:solidFill>
                  <a:schemeClr val="bg1"/>
                </a:solidFill>
                <a:uFillTx/>
                <a:latin typeface="ABC Diatype Light" panose="020B0404040202060203" pitchFamily="34" charset="77"/>
                <a:ea typeface="ABC Diatype"/>
                <a:cs typeface="Times New Roman" pitchFamily="18"/>
              </a:rPr>
              <a:t>Greenwashing der Tabakindustrie </a:t>
            </a:r>
            <a:br>
              <a:rPr lang="de-CH" sz="1000" b="1" u="none" strike="noStrike" kern="1200" cap="none" spc="0" baseline="0" dirty="0">
                <a:solidFill>
                  <a:schemeClr val="bg1"/>
                </a:solidFill>
                <a:uFillTx/>
                <a:latin typeface="ABC Diatype Light" panose="020B0404040202060203" pitchFamily="34" charset="77"/>
                <a:ea typeface="ABC Diatype"/>
                <a:cs typeface="Times New Roman" pitchFamily="18"/>
              </a:rPr>
            </a:br>
            <a:r>
              <a:rPr lang="de-CH" sz="1000" b="1" u="none" strike="noStrike" kern="1200" cap="none" spc="0" baseline="0" dirty="0">
                <a:solidFill>
                  <a:schemeClr val="bg1"/>
                </a:solidFill>
                <a:uFillTx/>
                <a:latin typeface="ABC Diatype Light" panose="020B0404040202060203" pitchFamily="34" charset="77"/>
                <a:ea typeface="ABC Diatype"/>
                <a:cs typeface="Times New Roman" pitchFamily="18"/>
              </a:rPr>
              <a:t>zu stoppen </a:t>
            </a: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und sie für die verursachten Umweltschäden </a:t>
            </a:r>
            <a:r>
              <a:rPr lang="de-CH" sz="1000" b="1" u="none" strike="noStrike" kern="1200" cap="none" spc="0" baseline="0" dirty="0">
                <a:solidFill>
                  <a:schemeClr val="bg1"/>
                </a:solidFill>
                <a:uFillTx/>
                <a:latin typeface="ABC Diatype Light" panose="020B0404040202060203" pitchFamily="34" charset="77"/>
                <a:ea typeface="ABC Diatype"/>
                <a:cs typeface="Times New Roman" pitchFamily="18"/>
              </a:rPr>
              <a:t>zur Verantwortung zu ziehen</a:t>
            </a: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 sollte die Schweiz…</a:t>
            </a:r>
          </a:p>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endParaRPr lang="en-GB" sz="1000" u="none" strike="noStrike" kern="1200" cap="none" spc="0" baseline="0" dirty="0">
              <a:solidFill>
                <a:schemeClr val="bg1"/>
              </a:solidFill>
              <a:uFillTx/>
              <a:latin typeface="ABC Diatype Light" panose="020B0404040202060203" pitchFamily="34" charset="77"/>
              <a:ea typeface="ABC Diatype"/>
              <a:cs typeface="Times New Roman" pitchFamily="18"/>
            </a:endParaRPr>
          </a:p>
          <a:p>
            <a:pPr marL="495300" marR="0" lvl="0" indent="-168275" algn="just" defTabSz="457200" rtl="0" fontAlgn="auto" hangingPunct="1">
              <a:lnSpc>
                <a:spcPct val="114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eine erweiterte Herstellerverantwortung für Tabakabfälle einführen, ohne Einfluss der Akteuren der </a:t>
            </a:r>
            <a:r>
              <a:rPr lang="de-CH" sz="1000" dirty="0">
                <a:solidFill>
                  <a:schemeClr val="bg1"/>
                </a:solidFill>
                <a:latin typeface="ABC Diatype Light" panose="020B0404040202060203" pitchFamily="34" charset="77"/>
                <a:ea typeface="ABC Diatype"/>
                <a:cs typeface="Times New Roman" pitchFamily="18"/>
              </a:rPr>
              <a:t>I</a:t>
            </a: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ndustrie.  </a:t>
            </a:r>
          </a:p>
          <a:p>
            <a:pPr marL="171450" marR="0" lvl="0" indent="-171450" algn="just" defTabSz="457200" rtl="0" fontAlgn="auto" hangingPunct="1">
              <a:lnSpc>
                <a:spcPct val="114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endParaRPr lang="en-GB" sz="1000" u="none" strike="noStrike" kern="1200" cap="none" spc="0" baseline="0" dirty="0">
              <a:solidFill>
                <a:schemeClr val="bg1"/>
              </a:solidFill>
              <a:uFillTx/>
              <a:latin typeface="ABC Diatype Light" panose="020B0404040202060203" pitchFamily="34" charset="77"/>
              <a:ea typeface="ABC Diatype"/>
              <a:cs typeface="Times New Roman" pitchFamily="18"/>
            </a:endParaRPr>
          </a:p>
          <a:p>
            <a:pPr marL="495300" marR="0" lvl="0" indent="-168275" algn="just" defTabSz="457200" rtl="0" fontAlgn="auto" hangingPunct="1">
              <a:lnSpc>
                <a:spcPct val="114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die Vermarktung von Tabak als umweltfreundlich untersagen durch die Ausweitung des Verbots der Kennzeichnung von Tabakwaren auf Begriffe wie „Öko-Produktion“ oder „grün“.</a:t>
            </a:r>
          </a:p>
          <a:p>
            <a:pPr marL="495300" marR="0" lvl="0" indent="-168275" algn="just" defTabSz="457200" rtl="0" fontAlgn="auto" hangingPunct="1">
              <a:lnSpc>
                <a:spcPct val="114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endParaRPr lang="en-GB" sz="1000" u="none" strike="noStrike" kern="1200" cap="none" spc="0" baseline="0" dirty="0">
              <a:solidFill>
                <a:schemeClr val="bg1"/>
              </a:solidFill>
              <a:uFillTx/>
              <a:latin typeface="ABC Diatype Light" panose="020B0404040202060203" pitchFamily="34" charset="77"/>
              <a:ea typeface="ABC Diatype"/>
              <a:cs typeface="Times New Roman" pitchFamily="18"/>
            </a:endParaRPr>
          </a:p>
          <a:p>
            <a:pPr marL="495300" marR="0" lvl="0" indent="-168275" algn="just" defTabSz="457200" rtl="0" fontAlgn="auto" hangingPunct="1">
              <a:lnSpc>
                <a:spcPct val="114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einen verbindlichen Standard für Umweltbericht</a:t>
            </a:r>
            <a:r>
              <a:rPr lang="de-CH" sz="1000" dirty="0">
                <a:solidFill>
                  <a:schemeClr val="bg1"/>
                </a:solidFill>
                <a:latin typeface="ABC Diatype Light" panose="020B0404040202060203" pitchFamily="34" charset="77"/>
                <a:ea typeface="ABC Diatype"/>
                <a:cs typeface="Times New Roman" pitchFamily="18"/>
              </a:rPr>
              <a:t>e</a:t>
            </a: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 und </a:t>
            </a:r>
            <a:b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br>
            <a:r>
              <a:rPr lang="de-CH" sz="1000" u="none" strike="noStrike" kern="1200" cap="none" spc="0" baseline="0" dirty="0">
                <a:solidFill>
                  <a:schemeClr val="bg1"/>
                </a:solidFill>
                <a:uFillTx/>
                <a:latin typeface="ABC Diatype Light" panose="020B0404040202060203" pitchFamily="34" charset="77"/>
                <a:ea typeface="ABC Diatype"/>
                <a:cs typeface="Times New Roman" pitchFamily="18"/>
              </a:rPr>
              <a:t>-zertifizierungen festlegen, um zu verhindern, dass diese als Instrument der Öffentlichkeitsarbeit missbraucht werden.</a:t>
            </a:r>
            <a:endParaRPr lang="de-CH" sz="1000" dirty="0">
              <a:solidFill>
                <a:schemeClr val="bg1"/>
              </a:solidFill>
              <a:latin typeface="ABC Diatype Light" panose="020B0404040202060203" pitchFamily="34" charset="77"/>
              <a:ea typeface="ABC Diatype"/>
              <a:cs typeface="Times New Roman" pitchFamily="18"/>
            </a:endParaRPr>
          </a:p>
          <a:p>
            <a:pPr marR="0" lvl="0" algn="just" defTabSz="457200" rtl="0" fontAlgn="auto" hangingPunct="1">
              <a:lnSpc>
                <a:spcPct val="114000"/>
              </a:lnSpc>
              <a:spcBef>
                <a:spcPts val="0"/>
              </a:spcBef>
              <a:spcAft>
                <a:spcPts val="0"/>
              </a:spcAft>
              <a:tabLst/>
              <a:defRPr sz="1800" b="0" i="0" u="none" strike="noStrike" kern="0" cap="none" spc="0" baseline="0">
                <a:solidFill>
                  <a:srgbClr val="000000"/>
                </a:solidFill>
                <a:uFillTx/>
              </a:defRPr>
            </a:pPr>
            <a:endParaRPr lang="en-CH" sz="1000" u="none" strike="noStrike" kern="1200" cap="none" spc="0" baseline="0" dirty="0">
              <a:solidFill>
                <a:schemeClr val="bg1"/>
              </a:solidFill>
              <a:uFillTx/>
              <a:latin typeface="ABC Diatype Medium" panose="020B0604040202060203" pitchFamily="34" charset="77"/>
              <a:ea typeface="ABC Diatype"/>
              <a:cs typeface="Times New Roman" pitchFamily="18"/>
            </a:endParaRPr>
          </a:p>
          <a:p>
            <a:pPr marL="0" marR="0" lvl="0" indent="0" algn="l"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r>
              <a:rPr lang="en-GB" sz="1050" b="0" i="0" u="none" strike="noStrike" kern="1200" cap="none" spc="0" baseline="0" dirty="0">
                <a:solidFill>
                  <a:schemeClr val="bg1"/>
                </a:solidFill>
                <a:uFillTx/>
                <a:latin typeface="ABC Diatype"/>
                <a:ea typeface="ABC Diatype"/>
                <a:cs typeface="Times New Roman" pitchFamily="18"/>
              </a:rPr>
              <a:t> </a:t>
            </a:r>
            <a:endParaRPr lang="en-CH" sz="1000" b="0" i="0" u="none" strike="noStrike" kern="1200" cap="none" spc="0" baseline="0" dirty="0">
              <a:solidFill>
                <a:schemeClr val="bg1"/>
              </a:solidFill>
              <a:uFillTx/>
              <a:latin typeface="ABC Diatype"/>
              <a:ea typeface="ABC Diatype"/>
              <a:cs typeface="Times New Roman" pitchFamily="18"/>
            </a:endParaRPr>
          </a:p>
        </p:txBody>
      </p:sp>
      <p:sp>
        <p:nvSpPr>
          <p:cNvPr id="4" name="Text Box 2">
            <a:extLst>
              <a:ext uri="{FF2B5EF4-FFF2-40B4-BE49-F238E27FC236}">
                <a16:creationId xmlns:a16="http://schemas.microsoft.com/office/drawing/2014/main" id="{7F193A4F-4128-BAF3-CABA-DA01675A1359}"/>
              </a:ext>
            </a:extLst>
          </p:cNvPr>
          <p:cNvSpPr txBox="1"/>
          <p:nvPr/>
        </p:nvSpPr>
        <p:spPr>
          <a:xfrm>
            <a:off x="4719204" y="7422979"/>
            <a:ext cx="1950537" cy="2366978"/>
          </a:xfrm>
          <a:prstGeom prst="rect">
            <a:avLst/>
          </a:prstGeom>
          <a:solidFill>
            <a:srgbClr val="FFFFFF"/>
          </a:solidFill>
          <a:ln w="9528" cap="flat">
            <a:solidFill>
              <a:srgbClr val="D0CECE"/>
            </a:solidFill>
            <a:prstDash val="solid"/>
            <a:miter/>
          </a:ln>
        </p:spPr>
        <p:txBody>
          <a:bodyPr vert="horz" wrap="square" lIns="91440" tIns="45720" rIns="91440" bIns="45720" anchor="t" anchorCtr="0" compatLnSpc="1">
            <a:noAutofit/>
          </a:bodyPr>
          <a:lstStyle/>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dirty="0">
              <a:solidFill>
                <a:srgbClr val="000000"/>
              </a:solidFill>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dirty="0">
              <a:solidFill>
                <a:srgbClr val="000000"/>
              </a:solidFill>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dirty="0">
              <a:solidFill>
                <a:srgbClr val="000000"/>
              </a:solidFill>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dirty="0">
              <a:solidFill>
                <a:srgbClr val="000000"/>
              </a:solidFill>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dirty="0">
              <a:solidFill>
                <a:srgbClr val="000000"/>
              </a:solidFill>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endParaRPr lang="en-US" sz="900" u="none" strike="noStrike" kern="1200" cap="none" spc="0" baseline="0" dirty="0">
              <a:solidFill>
                <a:srgbClr val="000000"/>
              </a:solidFill>
              <a:uFillTx/>
              <a:latin typeface="ABC Diatype Light" panose="020B0404040202060203" pitchFamily="34" charset="77"/>
              <a:ea typeface="ABC Diatype"/>
              <a:cs typeface="Times New Roman" pitchFamily="18"/>
            </a:endParaRPr>
          </a:p>
          <a:p>
            <a:pPr marL="0" marR="0" lvl="0" indent="0" algn="just" defTabSz="457200" rtl="0" fontAlgn="auto" hangingPunct="1">
              <a:spcBef>
                <a:spcPts val="0"/>
              </a:spcBef>
              <a:spcAft>
                <a:spcPts val="0"/>
              </a:spcAft>
              <a:buNone/>
              <a:tabLst/>
              <a:defRPr sz="1800" b="0" i="0" u="none" strike="noStrike" kern="0" cap="none" spc="0" baseline="0">
                <a:solidFill>
                  <a:srgbClr val="000000"/>
                </a:solidFill>
                <a:uFillTx/>
              </a:defRPr>
            </a:pPr>
            <a:r>
              <a:rPr lang="de-CH" sz="900" u="none" strike="noStrike" kern="1200" cap="none" spc="0" baseline="0" dirty="0">
                <a:solidFill>
                  <a:srgbClr val="000000"/>
                </a:solidFill>
                <a:uFillTx/>
                <a:latin typeface="ABC Diatype Light" panose="020B0404040202060203" pitchFamily="34" charset="77"/>
                <a:ea typeface="ABC Diatype"/>
                <a:cs typeface="Times New Roman" pitchFamily="18"/>
              </a:rPr>
              <a:t>Wenn Sie mehr über </a:t>
            </a:r>
            <a:r>
              <a:rPr lang="de-CH" sz="900" dirty="0">
                <a:solidFill>
                  <a:srgbClr val="000000"/>
                </a:solidFill>
                <a:latin typeface="ABC Diatype Light" panose="020B0404040202060203" pitchFamily="34" charset="77"/>
                <a:ea typeface="ABC Diatype"/>
                <a:cs typeface="Times New Roman" pitchFamily="18"/>
              </a:rPr>
              <a:t>dieses Thema</a:t>
            </a:r>
            <a:r>
              <a:rPr lang="de-CH" sz="900" u="none" strike="noStrike" kern="1200" cap="none" spc="0" baseline="0" dirty="0">
                <a:solidFill>
                  <a:srgbClr val="000000"/>
                </a:solidFill>
                <a:uFillTx/>
                <a:latin typeface="ABC Diatype Light" panose="020B0404040202060203" pitchFamily="34" charset="77"/>
                <a:ea typeface="ABC Diatype"/>
                <a:cs typeface="Times New Roman" pitchFamily="18"/>
              </a:rPr>
              <a:t> wissen möchten, finden Sie den vollständigen Bericht</a:t>
            </a:r>
            <a:r>
              <a:rPr lang="de-CH" sz="900" dirty="0">
                <a:solidFill>
                  <a:srgbClr val="000000"/>
                </a:solidFill>
                <a:latin typeface="ABC Diatype Light" panose="020B0404040202060203" pitchFamily="34" charset="77"/>
                <a:ea typeface="ABC Diatype"/>
                <a:cs typeface="Times New Roman" pitchFamily="18"/>
              </a:rPr>
              <a:t> </a:t>
            </a:r>
            <a:r>
              <a:rPr lang="de-CH" sz="900" u="none" strike="noStrike" kern="1200" cap="none" spc="0" baseline="0" dirty="0">
                <a:solidFill>
                  <a:srgbClr val="000000"/>
                </a:solidFill>
                <a:uFillTx/>
                <a:latin typeface="ABC Diatype Light" panose="020B0404040202060203" pitchFamily="34" charset="77"/>
                <a:ea typeface="ABC Diatype"/>
                <a:cs typeface="Times New Roman" pitchFamily="18"/>
              </a:rPr>
              <a:t>mittels des QR-Codes.</a:t>
            </a:r>
          </a:p>
        </p:txBody>
      </p:sp>
      <p:sp>
        <p:nvSpPr>
          <p:cNvPr id="5" name="Rectangle 5">
            <a:extLst>
              <a:ext uri="{FF2B5EF4-FFF2-40B4-BE49-F238E27FC236}">
                <a16:creationId xmlns:a16="http://schemas.microsoft.com/office/drawing/2014/main" id="{17575115-A96C-CCBF-8875-5A6D54CE5E68}"/>
              </a:ext>
            </a:extLst>
          </p:cNvPr>
          <p:cNvSpPr/>
          <p:nvPr/>
        </p:nvSpPr>
        <p:spPr>
          <a:xfrm>
            <a:off x="4132533" y="1130626"/>
            <a:ext cx="2882874" cy="3170099"/>
          </a:xfrm>
          <a:prstGeom prst="rect">
            <a:avLst/>
          </a:prstGeom>
          <a:noFill/>
          <a:ln cap="flat">
            <a:noFill/>
            <a:prstDash val="solid"/>
          </a:ln>
        </p:spPr>
        <p:txBody>
          <a:bodyPr vert="horz" wrap="square" lIns="91440" tIns="45720" rIns="91440" bIns="45720" anchor="ctr" anchorCtr="0" compatLnSpc="1">
            <a:spAutoFit/>
          </a:bodyPr>
          <a:lstStyle/>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b="1" u="none" strike="noStrike" kern="1200" cap="none" spc="0" baseline="0" dirty="0">
                <a:solidFill>
                  <a:srgbClr val="000000"/>
                </a:solidFill>
                <a:uFillTx/>
                <a:latin typeface="ABC Diatype Light" panose="020B0404040202060203" pitchFamily="34" charset="77"/>
                <a:cs typeface="Times New Roman" pitchFamily="18"/>
              </a:rPr>
              <a:t>Umweltzertifizierung</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cs typeface="Times New Roman" pitchFamily="18"/>
              </a:rPr>
              <a:t>Um ihr Unternehmensimage zu verbessern, verweisen Tabakunternehmen auf Zertifizierungen, die ihre ökologische Nachhaltigkeit und Gewissenhaftigkeit bescheinigen soll, wie z.B. vom "Carbon Disclosure Project". Diese Bewertungen werden eingesetzt, um Investoren anzuziehen, sind aber auch in den sozialen Medien präsent. In Wahrheit sind diese Umweltzertifizierungen völlig freiwillig. Tabak-unternehmen machen nur dann Angaben gegenüber den Zertifizierern, wenn sie glauben, dass es ihrer Marke zugute kommt. Dies führt zu Fällen, in denen Unternehmen von einer Zertifizierungsstelle eine Klimaeinstufung „A-Liste“ erhält, aber gelichzeitig keine Angaben zu seinen forstwirtschaftlichen Aktivitäten machen muss. Solche Bewertungen sind irreführend, da sie sich nur auf den operativen Betrieb eines Unternehmens konzentrieren, ohne auf das umweltschädliche Produkt zu achten, dass dabei produziert wird</a:t>
            </a:r>
            <a:r>
              <a:rPr lang="de-CH" sz="1000" dirty="0">
                <a:solidFill>
                  <a:srgbClr val="000000"/>
                </a:solidFill>
                <a:latin typeface="ABC Diatype Light" panose="020B0404040202060203" pitchFamily="34" charset="77"/>
                <a:cs typeface="Times New Roman" pitchFamily="18"/>
              </a:rPr>
              <a:t>. </a:t>
            </a:r>
            <a:endParaRPr lang="de-CH" sz="1800" u="none" strike="noStrike" kern="1200" cap="none" spc="0" baseline="0" dirty="0">
              <a:solidFill>
                <a:srgbClr val="000000"/>
              </a:solidFill>
              <a:uFillTx/>
              <a:latin typeface="ABC Diatype Light" panose="020B0404040202060203" pitchFamily="34" charset="77"/>
            </a:endParaRPr>
          </a:p>
        </p:txBody>
      </p:sp>
      <p:pic>
        <p:nvPicPr>
          <p:cNvPr id="6" name="Picture 25" descr="A cardboard box with signs from the grass&#10;&#10;Description automatically generated">
            <a:extLst>
              <a:ext uri="{FF2B5EF4-FFF2-40B4-BE49-F238E27FC236}">
                <a16:creationId xmlns:a16="http://schemas.microsoft.com/office/drawing/2014/main" id="{1ED16AAE-074D-9C9F-4644-D79142D17AC1}"/>
              </a:ext>
            </a:extLst>
          </p:cNvPr>
          <p:cNvPicPr>
            <a:picLocks noChangeAspect="1"/>
          </p:cNvPicPr>
          <p:nvPr/>
        </p:nvPicPr>
        <p:blipFill>
          <a:blip r:embed="rId3"/>
          <a:srcRect b="15531"/>
          <a:stretch>
            <a:fillRect/>
          </a:stretch>
        </p:blipFill>
        <p:spPr>
          <a:xfrm>
            <a:off x="4701422" y="4613467"/>
            <a:ext cx="1941425" cy="2459984"/>
          </a:xfrm>
          <a:prstGeom prst="rect">
            <a:avLst/>
          </a:prstGeom>
          <a:noFill/>
          <a:ln w="9528" cap="flat">
            <a:solidFill>
              <a:srgbClr val="000000"/>
            </a:solidFill>
            <a:prstDash val="solid"/>
            <a:miter/>
          </a:ln>
        </p:spPr>
      </p:pic>
      <p:sp>
        <p:nvSpPr>
          <p:cNvPr id="7" name="Rectangle 5">
            <a:extLst>
              <a:ext uri="{FF2B5EF4-FFF2-40B4-BE49-F238E27FC236}">
                <a16:creationId xmlns:a16="http://schemas.microsoft.com/office/drawing/2014/main" id="{D11D3DD4-EAD9-CF11-54ED-91338E29E229}"/>
              </a:ext>
            </a:extLst>
          </p:cNvPr>
          <p:cNvSpPr/>
          <p:nvPr/>
        </p:nvSpPr>
        <p:spPr>
          <a:xfrm>
            <a:off x="725023" y="2674094"/>
            <a:ext cx="2941541" cy="3323987"/>
          </a:xfrm>
          <a:prstGeom prst="rect">
            <a:avLst/>
          </a:prstGeom>
          <a:noFill/>
          <a:ln cap="flat">
            <a:noFill/>
            <a:prstDash val="solid"/>
          </a:ln>
        </p:spPr>
        <p:txBody>
          <a:bodyPr vert="horz" wrap="square" lIns="91440" tIns="45720" rIns="91440" bIns="45720" anchor="ctr" anchorCtr="0" compatLnSpc="1">
            <a:spAutoFit/>
          </a:bodyPr>
          <a:lstStyle/>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000" b="1" u="none" strike="noStrike" kern="1200" cap="none" spc="0" baseline="0" dirty="0">
                <a:solidFill>
                  <a:srgbClr val="000000"/>
                </a:solidFill>
                <a:uFillTx/>
                <a:latin typeface="ABC Diatype Light" panose="020B0404040202060203" pitchFamily="34" charset="77"/>
                <a:cs typeface="Times New Roman" pitchFamily="18"/>
              </a:rPr>
              <a:t>Eco-Labels</a:t>
            </a:r>
          </a:p>
          <a:p>
            <a:pPr marL="0" marR="0" lvl="0" indent="0" algn="just"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000000"/>
                </a:solidFill>
                <a:uFillTx/>
                <a:latin typeface="ABC Diatype Light" panose="020B0404040202060203" pitchFamily="34" charset="77"/>
                <a:cs typeface="Times New Roman" pitchFamily="18"/>
              </a:rPr>
              <a:t>Die Tabakunternehmen haben auf das wachsende Umweltbewusstsein der Verbraucher reagiert und „grüne“ oder „natürliche“ Zigarettenmarken wie Parisienne Verte auf den Markt gebracht. Diese sind oft ohne Plastikfolie verpackt oder enthalten „keine Zusatzstoffe“ und vielleicht sogar plastikfreie Filter. Das Kern-produkt ist jedoch immer noch dasselbe. Der überwiegende Teil der Umweltbelastung durch eine Zigarette findet vor und nach dem Konsum statt. Der Tabakanbau, der hauptsächlich in Entwicklungsländern stattfindet, ist arbeits-, pestizid- und ressourcenintensiv und trägt jedes Jahr zu 5% der weltweiten Abholzung von Wäldern bei. Und selbst wenn ein Zigaretten </a:t>
            </a:r>
            <a:r>
              <a:rPr lang="de-CH" sz="1000" u="none" strike="noStrike" kern="1200" cap="none" spc="0" baseline="0" dirty="0" err="1">
                <a:solidFill>
                  <a:srgbClr val="000000"/>
                </a:solidFill>
                <a:uFillTx/>
                <a:latin typeface="ABC Diatype Light" panose="020B0404040202060203" pitchFamily="34" charset="77"/>
                <a:cs typeface="Times New Roman" pitchFamily="18"/>
              </a:rPr>
              <a:t>filter</a:t>
            </a:r>
            <a:r>
              <a:rPr lang="de-CH" sz="1000" u="none" strike="noStrike" kern="1200" cap="none" spc="0" baseline="0" dirty="0">
                <a:solidFill>
                  <a:srgbClr val="000000"/>
                </a:solidFill>
                <a:uFillTx/>
                <a:latin typeface="ABC Diatype Light" panose="020B0404040202060203" pitchFamily="34" charset="77"/>
                <a:cs typeface="Times New Roman" pitchFamily="18"/>
              </a:rPr>
              <a:t> nicht aus Kunststoff besteht, gelangen Pestizide und Schwermetalle in die Umwelt, wenn er weggeworfen wird. “Grüne“ Labels werden verwendet, um Produkten einen ökologischen Anstrich zu geben, ohne etwas an den das </a:t>
            </a:r>
            <a:r>
              <a:rPr lang="de-CH" sz="1000" dirty="0">
                <a:solidFill>
                  <a:srgbClr val="000000"/>
                </a:solidFill>
                <a:latin typeface="ABC Diatype Light" panose="020B0404040202060203" pitchFamily="34" charset="77"/>
                <a:cs typeface="Times New Roman" pitchFamily="18"/>
              </a:rPr>
              <a:t>W</a:t>
            </a:r>
            <a:r>
              <a:rPr lang="de-CH" sz="1000" u="none" strike="noStrike" kern="1200" cap="none" spc="0" baseline="0" dirty="0">
                <a:solidFill>
                  <a:srgbClr val="000000"/>
                </a:solidFill>
                <a:uFillTx/>
                <a:latin typeface="ABC Diatype Light" panose="020B0404040202060203" pitchFamily="34" charset="77"/>
                <a:cs typeface="Times New Roman" pitchFamily="18"/>
              </a:rPr>
              <a:t>eltschäden zu verringern, die ihr Lebens-zyklus mit sich bringt.</a:t>
            </a:r>
            <a:endParaRPr lang="de-CH" sz="1800" u="none" strike="noStrike" kern="1200" cap="none" spc="0" baseline="0" dirty="0">
              <a:solidFill>
                <a:srgbClr val="000000"/>
              </a:solidFill>
              <a:uFillTx/>
              <a:latin typeface="ABC Diatype Light" panose="020B0404040202060203" pitchFamily="34" charset="77"/>
            </a:endParaRPr>
          </a:p>
        </p:txBody>
      </p:sp>
      <p:sp>
        <p:nvSpPr>
          <p:cNvPr id="8" name="Eingebuchteter Richtungspfeil 3">
            <a:extLst>
              <a:ext uri="{FF2B5EF4-FFF2-40B4-BE49-F238E27FC236}">
                <a16:creationId xmlns:a16="http://schemas.microsoft.com/office/drawing/2014/main" id="{F073CDFF-7AAD-91D2-5D26-4D912A917ACB}"/>
              </a:ext>
            </a:extLst>
          </p:cNvPr>
          <p:cNvSpPr/>
          <p:nvPr/>
        </p:nvSpPr>
        <p:spPr>
          <a:xfrm>
            <a:off x="503835" y="694070"/>
            <a:ext cx="533396" cy="676473"/>
          </a:xfrm>
          <a:custGeom>
            <a:avLst>
              <a:gd name="f8" fmla="val 60169"/>
            </a:avLst>
            <a:gdLst>
              <a:gd name="f1" fmla="val 10800000"/>
              <a:gd name="f2" fmla="val 5400000"/>
              <a:gd name="f3" fmla="val 180"/>
              <a:gd name="f4" fmla="val w"/>
              <a:gd name="f5" fmla="val h"/>
              <a:gd name="f6" fmla="val ss"/>
              <a:gd name="f7" fmla="val 0"/>
              <a:gd name="f8" fmla="val 60169"/>
              <a:gd name="f9" fmla="+- 0 0 -360"/>
              <a:gd name="f10" fmla="+- 0 0 -270"/>
              <a:gd name="f11" fmla="+- 0 0 -180"/>
              <a:gd name="f12" fmla="abs f4"/>
              <a:gd name="f13" fmla="abs f5"/>
              <a:gd name="f14" fmla="abs f6"/>
              <a:gd name="f15" fmla="val f7"/>
              <a:gd name="f16" fmla="val f8"/>
              <a:gd name="f17" fmla="*/ f9 f1 1"/>
              <a:gd name="f18" fmla="*/ f10 f1 1"/>
              <a:gd name="f19" fmla="*/ f11 f1 1"/>
              <a:gd name="f20" fmla="?: f12 f4 1"/>
              <a:gd name="f21" fmla="?: f13 f5 1"/>
              <a:gd name="f22" fmla="?: f14 f6 1"/>
              <a:gd name="f23" fmla="*/ f17 1 f3"/>
              <a:gd name="f24" fmla="*/ f18 1 f3"/>
              <a:gd name="f25" fmla="*/ f19 1 f3"/>
              <a:gd name="f26" fmla="*/ f20 1 21600"/>
              <a:gd name="f27" fmla="*/ f21 1 21600"/>
              <a:gd name="f28" fmla="*/ 21600 f20 1"/>
              <a:gd name="f29" fmla="*/ 21600 f21 1"/>
              <a:gd name="f30" fmla="+- f23 0 f2"/>
              <a:gd name="f31" fmla="+- f24 0 f2"/>
              <a:gd name="f32" fmla="+- f25 0 f2"/>
              <a:gd name="f33" fmla="min f27 f26"/>
              <a:gd name="f34" fmla="*/ f28 1 f22"/>
              <a:gd name="f35" fmla="*/ f29 1 f22"/>
              <a:gd name="f36" fmla="val f34"/>
              <a:gd name="f37" fmla="val f35"/>
              <a:gd name="f38" fmla="*/ f15 f33 1"/>
              <a:gd name="f39" fmla="+- f37 0 f15"/>
              <a:gd name="f40" fmla="+- f36 0 f15"/>
              <a:gd name="f41" fmla="*/ f37 f33 1"/>
              <a:gd name="f42" fmla="*/ f36 f33 1"/>
              <a:gd name="f43" fmla="*/ f39 1 2"/>
              <a:gd name="f44" fmla="min f40 f39"/>
              <a:gd name="f45" fmla="+- f15 f43 0"/>
              <a:gd name="f46" fmla="*/ f44 f16 1"/>
              <a:gd name="f47" fmla="*/ f46 1 100000"/>
              <a:gd name="f48" fmla="*/ f45 f33 1"/>
              <a:gd name="f49" fmla="+- f36 0 f47"/>
              <a:gd name="f50" fmla="*/ f47 f33 1"/>
              <a:gd name="f51" fmla="*/ f49 1 2"/>
              <a:gd name="f52" fmla="+- f49 0 f47"/>
              <a:gd name="f53" fmla="*/ f49 f33 1"/>
              <a:gd name="f54" fmla="?: f52 f47 f15"/>
              <a:gd name="f55" fmla="?: f52 f49 f36"/>
              <a:gd name="f56" fmla="*/ f51 f33 1"/>
              <a:gd name="f57" fmla="*/ f54 f33 1"/>
              <a:gd name="f58" fmla="*/ f55 f33 1"/>
            </a:gdLst>
            <a:ahLst/>
            <a:cxnLst>
              <a:cxn ang="3cd4">
                <a:pos x="hc" y="t"/>
              </a:cxn>
              <a:cxn ang="0">
                <a:pos x="r" y="vc"/>
              </a:cxn>
              <a:cxn ang="cd4">
                <a:pos x="hc" y="b"/>
              </a:cxn>
              <a:cxn ang="cd2">
                <a:pos x="l" y="vc"/>
              </a:cxn>
              <a:cxn ang="f30">
                <a:pos x="f56" y="f38"/>
              </a:cxn>
              <a:cxn ang="f31">
                <a:pos x="f50" y="f48"/>
              </a:cxn>
              <a:cxn ang="f32">
                <a:pos x="f56" y="f41"/>
              </a:cxn>
            </a:cxnLst>
            <a:rect l="f57" t="f38" r="f58" b="f41"/>
            <a:pathLst>
              <a:path>
                <a:moveTo>
                  <a:pt x="f38" y="f38"/>
                </a:moveTo>
                <a:lnTo>
                  <a:pt x="f53" y="f38"/>
                </a:lnTo>
                <a:lnTo>
                  <a:pt x="f42" y="f48"/>
                </a:lnTo>
                <a:lnTo>
                  <a:pt x="f53" y="f41"/>
                </a:lnTo>
                <a:lnTo>
                  <a:pt x="f38" y="f41"/>
                </a:lnTo>
                <a:lnTo>
                  <a:pt x="f50" y="f48"/>
                </a:lnTo>
                <a:close/>
              </a:path>
            </a:pathLst>
          </a:custGeom>
          <a:solidFill>
            <a:srgbClr val="5D82B6">
              <a:alpha val="69804"/>
            </a:srgbClr>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CH" sz="1800" b="0" i="0" u="none" strike="noStrike" kern="1200" cap="none" spc="0" baseline="0">
              <a:solidFill>
                <a:srgbClr val="000000"/>
              </a:solidFill>
              <a:uFillTx/>
              <a:latin typeface="Calibri"/>
            </a:endParaRPr>
          </a:p>
        </p:txBody>
      </p:sp>
      <p:sp>
        <p:nvSpPr>
          <p:cNvPr id="9" name="TextBox 4">
            <a:extLst>
              <a:ext uri="{FF2B5EF4-FFF2-40B4-BE49-F238E27FC236}">
                <a16:creationId xmlns:a16="http://schemas.microsoft.com/office/drawing/2014/main" id="{F426B24F-8FB5-A584-0BEF-2F6B5C067204}"/>
              </a:ext>
            </a:extLst>
          </p:cNvPr>
          <p:cNvSpPr txBox="1"/>
          <p:nvPr/>
        </p:nvSpPr>
        <p:spPr>
          <a:xfrm>
            <a:off x="737379" y="865509"/>
            <a:ext cx="2982974" cy="131035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r>
              <a:rPr lang="de-CH" sz="2000" b="1" u="none" strike="noStrike" kern="1200" cap="none" spc="0" baseline="0" dirty="0">
                <a:solidFill>
                  <a:srgbClr val="21397D"/>
                </a:solidFill>
                <a:uFillTx/>
                <a:latin typeface="ABC Diatype" panose="020B0604040202060203" pitchFamily="34" charset="77"/>
                <a:ea typeface="ABC Diatype"/>
                <a:cs typeface="Times New Roman" pitchFamily="18"/>
              </a:rPr>
              <a:t>Im Visier</a:t>
            </a:r>
          </a:p>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r>
              <a:rPr lang="de-CH" sz="1000" u="none" strike="noStrike" kern="1200" cap="none" spc="0" baseline="0" dirty="0">
                <a:solidFill>
                  <a:srgbClr val="21397D"/>
                </a:solidFill>
                <a:uFillTx/>
                <a:latin typeface="ABC Diatype Medium" panose="020B0604040202060203" pitchFamily="34" charset="77"/>
                <a:ea typeface="ABC Diatype"/>
                <a:cs typeface="Times New Roman" pitchFamily="18"/>
              </a:rPr>
              <a:t>Sieben der neun Teilnehmer am “Runden Tisch” des Umweltministeriums zum Thema Tabak-abfall hatten direkte Verbindungen zur Industrie</a:t>
            </a:r>
            <a:r>
              <a:rPr lang="de-CH" sz="1000" dirty="0">
                <a:solidFill>
                  <a:srgbClr val="21397D"/>
                </a:solidFill>
                <a:latin typeface="ABC Diatype Medium" panose="020B0604040202060203" pitchFamily="34" charset="77"/>
                <a:ea typeface="ABC Diatype"/>
                <a:cs typeface="Times New Roman" pitchFamily="18"/>
              </a:rPr>
              <a:t>.</a:t>
            </a:r>
            <a:r>
              <a:rPr lang="de-CH" sz="1000" u="none" strike="noStrike" kern="1200" cap="none" spc="0" baseline="0" dirty="0">
                <a:solidFill>
                  <a:srgbClr val="21397D"/>
                </a:solidFill>
                <a:uFillTx/>
                <a:latin typeface="ABC Diatype Medium" panose="020B0604040202060203" pitchFamily="34" charset="77"/>
                <a:ea typeface="ABC Diatype"/>
                <a:cs typeface="Times New Roman" pitchFamily="18"/>
              </a:rPr>
              <a:t> So konnten sie das Narrativ verbreiten, den Rauchern die Schuld am Schaden durch Tabak-abfälle zu geben.</a:t>
            </a:r>
            <a:endParaRPr lang="de-CH" sz="700" u="none" strike="noStrike" kern="1200" cap="none" spc="0" baseline="0" dirty="0">
              <a:solidFill>
                <a:srgbClr val="000000"/>
              </a:solidFill>
              <a:uFillTx/>
              <a:latin typeface="ABC Diatype Medium" panose="020B0604040202060203" pitchFamily="34" charset="77"/>
              <a:ea typeface="ABC Diatype"/>
              <a:cs typeface="Times New Roman" pitchFamily="18"/>
            </a:endParaRPr>
          </a:p>
        </p:txBody>
      </p:sp>
      <p:sp>
        <p:nvSpPr>
          <p:cNvPr id="10" name="Date Placeholder 5">
            <a:extLst>
              <a:ext uri="{FF2B5EF4-FFF2-40B4-BE49-F238E27FC236}">
                <a16:creationId xmlns:a16="http://schemas.microsoft.com/office/drawing/2014/main" id="{1852C914-44E8-521E-8BFE-90FE8684F408}"/>
              </a:ext>
            </a:extLst>
          </p:cNvPr>
          <p:cNvSpPr txBox="1">
            <a:spLocks noGrp="1"/>
          </p:cNvSpPr>
          <p:nvPr>
            <p:ph type="dt" sz="half" idx="7"/>
          </p:nvPr>
        </p:nvSpPr>
        <p:spPr/>
        <p:txBody>
          <a:bodyPr/>
          <a:lstStyle/>
          <a:p>
            <a:pPr lvl="0"/>
            <a:r>
              <a:rPr lang="en-GB" dirty="0"/>
              <a:t>September 2024</a:t>
            </a:r>
          </a:p>
        </p:txBody>
      </p:sp>
      <p:sp>
        <p:nvSpPr>
          <p:cNvPr id="12" name="Rectangle 8">
            <a:extLst>
              <a:ext uri="{FF2B5EF4-FFF2-40B4-BE49-F238E27FC236}">
                <a16:creationId xmlns:a16="http://schemas.microsoft.com/office/drawing/2014/main" id="{EFCABAC4-9DFC-AE11-2C09-AA928A19605B}"/>
              </a:ext>
            </a:extLst>
          </p:cNvPr>
          <p:cNvSpPr/>
          <p:nvPr/>
        </p:nvSpPr>
        <p:spPr>
          <a:xfrm>
            <a:off x="250825" y="6464254"/>
            <a:ext cx="3960813" cy="376813"/>
          </a:xfrm>
          <a:prstGeom prst="rect">
            <a:avLst/>
          </a:prstGeom>
          <a:solidFill>
            <a:srgbClr val="004E45"/>
          </a:solidFill>
          <a:ln cap="flat">
            <a:noFill/>
            <a:prstDash val="solid"/>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CH" sz="1800" b="0" i="0" u="none" strike="noStrike" kern="1200" cap="none" spc="0" baseline="0">
              <a:uFillTx/>
              <a:latin typeface="Calibri"/>
            </a:endParaRPr>
          </a:p>
        </p:txBody>
      </p:sp>
      <p:sp>
        <p:nvSpPr>
          <p:cNvPr id="13" name="Text Box 2">
            <a:extLst>
              <a:ext uri="{FF2B5EF4-FFF2-40B4-BE49-F238E27FC236}">
                <a16:creationId xmlns:a16="http://schemas.microsoft.com/office/drawing/2014/main" id="{54A5AECA-93FE-9248-1BAD-82D7394E90BC}"/>
              </a:ext>
            </a:extLst>
          </p:cNvPr>
          <p:cNvSpPr txBox="1"/>
          <p:nvPr/>
        </p:nvSpPr>
        <p:spPr>
          <a:xfrm>
            <a:off x="267760" y="6472723"/>
            <a:ext cx="3386513" cy="292145"/>
          </a:xfrm>
          <a:prstGeom prst="rect">
            <a:avLst/>
          </a:prstGeom>
          <a:noFill/>
          <a:ln cap="flat">
            <a:noFill/>
          </a:ln>
        </p:spPr>
        <p:txBody>
          <a:bodyPr vert="horz" wrap="square" lIns="91440" tIns="45720" rIns="91440" bIns="45720" anchor="t" anchorCtr="0" compatLnSpc="1">
            <a:noAutofit/>
          </a:bodyPr>
          <a:lstStyle/>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r>
              <a:rPr lang="de-CH" sz="1400" b="1" i="0" u="none" strike="noStrike" kern="1200" cap="none" spc="0" baseline="0" dirty="0">
                <a:solidFill>
                  <a:schemeClr val="bg1"/>
                </a:solidFill>
                <a:uFillTx/>
                <a:latin typeface="ABC Diatype"/>
                <a:ea typeface="ABC Diatype"/>
                <a:cs typeface="Times New Roman" pitchFamily="18"/>
              </a:rPr>
              <a:t>Empfehlungen</a:t>
            </a:r>
            <a:endParaRPr lang="de-CH" sz="1400" b="1" dirty="0">
              <a:solidFill>
                <a:schemeClr val="bg1"/>
              </a:solidFill>
              <a:latin typeface="ABC Diatype"/>
              <a:ea typeface="ABC Diatype"/>
              <a:cs typeface="Times New Roman" pitchFamily="18"/>
            </a:endParaRPr>
          </a:p>
          <a:p>
            <a:pPr marL="0" marR="0" lvl="0" indent="0" algn="just" defTabSz="457200" rtl="0" fontAlgn="auto" hangingPunct="1">
              <a:lnSpc>
                <a:spcPct val="114000"/>
              </a:lnSpc>
              <a:spcBef>
                <a:spcPts val="0"/>
              </a:spcBef>
              <a:spcAft>
                <a:spcPts val="0"/>
              </a:spcAft>
              <a:buNone/>
              <a:tabLst/>
              <a:defRPr sz="1800" b="0" i="0" u="none" strike="noStrike" kern="0" cap="none" spc="0" baseline="0">
                <a:solidFill>
                  <a:srgbClr val="000000"/>
                </a:solidFill>
                <a:uFillTx/>
              </a:defRPr>
            </a:pPr>
            <a:endParaRPr lang="en-CH" sz="1000" b="0" i="0" u="none" strike="noStrike" kern="1200" cap="none" spc="0" baseline="0" dirty="0">
              <a:solidFill>
                <a:schemeClr val="bg1"/>
              </a:solidFill>
              <a:uFillTx/>
              <a:latin typeface="ABC Diatype"/>
              <a:ea typeface="ABC Diatype"/>
              <a:cs typeface="Times New Roman" pitchFamily="18"/>
            </a:endParaRPr>
          </a:p>
        </p:txBody>
      </p:sp>
      <p:pic>
        <p:nvPicPr>
          <p:cNvPr id="17" name="Picture 16">
            <a:extLst>
              <a:ext uri="{FF2B5EF4-FFF2-40B4-BE49-F238E27FC236}">
                <a16:creationId xmlns:a16="http://schemas.microsoft.com/office/drawing/2014/main" id="{89560B43-E7FA-8546-DE54-183CE80CFB0B}"/>
              </a:ext>
            </a:extLst>
          </p:cNvPr>
          <p:cNvPicPr>
            <a:picLocks noChangeAspect="1"/>
          </p:cNvPicPr>
          <p:nvPr/>
        </p:nvPicPr>
        <p:blipFill>
          <a:blip r:embed="rId4"/>
          <a:stretch>
            <a:fillRect/>
          </a:stretch>
        </p:blipFill>
        <p:spPr>
          <a:xfrm>
            <a:off x="4918668" y="7471228"/>
            <a:ext cx="1551607" cy="152485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D257D40A1C1234B9143936C292818C4" ma:contentTypeVersion="18" ma:contentTypeDescription="Ein neues Dokument erstellen." ma:contentTypeScope="" ma:versionID="95c6ca02e7b9f6b52af3a88a30d893c2">
  <xsd:schema xmlns:xsd="http://www.w3.org/2001/XMLSchema" xmlns:xs="http://www.w3.org/2001/XMLSchema" xmlns:p="http://schemas.microsoft.com/office/2006/metadata/properties" xmlns:ns2="7c59d881-8e26-4ee8-892e-1c05de1955f6" xmlns:ns3="b9fa20d8-be8a-4ff6-a262-652516448065" targetNamespace="http://schemas.microsoft.com/office/2006/metadata/properties" ma:root="true" ma:fieldsID="698fb3cc9cd08e0b7cd66e89522b876c" ns2:_="" ns3:_="">
    <xsd:import namespace="7c59d881-8e26-4ee8-892e-1c05de1955f6"/>
    <xsd:import namespace="b9fa20d8-be8a-4ff6-a262-65251644806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59d881-8e26-4ee8-892e-1c05de1955f6"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3" nillable="true" ma:displayName="Taxonomy Catch All Column" ma:hidden="true" ma:list="{d223c14f-4c67-40ea-b7ea-ad0f85478a75}" ma:internalName="TaxCatchAll" ma:showField="CatchAllData" ma:web="7c59d881-8e26-4ee8-892e-1c05de1955f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9fa20d8-be8a-4ff6-a262-65251644806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b7274e79-e684-43d0-907e-b5f22a57ce0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c59d881-8e26-4ee8-892e-1c05de1955f6" xsi:nil="true"/>
    <lcf76f155ced4ddcb4097134ff3c332f xmlns="b9fa20d8-be8a-4ff6-a262-6525164480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EC7CF15-964A-4A2C-94A4-24747DA5A0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59d881-8e26-4ee8-892e-1c05de1955f6"/>
    <ds:schemaRef ds:uri="b9fa20d8-be8a-4ff6-a262-6525164480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3B1F28-4DF0-4D13-8DCE-EDF56B4D9B5E}">
  <ds:schemaRefs>
    <ds:schemaRef ds:uri="http://schemas.microsoft.com/sharepoint/v3/contenttype/forms"/>
  </ds:schemaRefs>
</ds:datastoreItem>
</file>

<file path=customXml/itemProps3.xml><?xml version="1.0" encoding="utf-8"?>
<ds:datastoreItem xmlns:ds="http://schemas.openxmlformats.org/officeDocument/2006/customXml" ds:itemID="{DD918981-2DBA-4EC1-8E3B-0569F3F66CAB}">
  <ds:schemaRefs>
    <ds:schemaRef ds:uri="http://schemas.microsoft.com/office/2006/metadata/properties"/>
    <ds:schemaRef ds:uri="http://schemas.microsoft.com/office/infopath/2007/PartnerControls"/>
    <ds:schemaRef ds:uri="7c59d881-8e26-4ee8-892e-1c05de1955f6"/>
    <ds:schemaRef ds:uri="b9fa20d8-be8a-4ff6-a262-652516448065"/>
  </ds:schemaRefs>
</ds:datastoreItem>
</file>

<file path=docProps/app.xml><?xml version="1.0" encoding="utf-8"?>
<Properties xmlns="http://schemas.openxmlformats.org/officeDocument/2006/extended-properties" xmlns:vt="http://schemas.openxmlformats.org/officeDocument/2006/docPropsVTypes">
  <Template>Office%20Theme%202013%20-%202022</Template>
  <TotalTime>0</TotalTime>
  <Words>890</Words>
  <Application>Microsoft Office PowerPoint</Application>
  <PresentationFormat>Benutzerdefiniert</PresentationFormat>
  <Paragraphs>58</Paragraphs>
  <Slides>2</Slides>
  <Notes>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vt:i4>
      </vt:variant>
    </vt:vector>
  </HeadingPairs>
  <TitlesOfParts>
    <vt:vector size="10" baseType="lpstr">
      <vt:lpstr>ABC Diatype</vt:lpstr>
      <vt:lpstr>ABC Diatype Light</vt:lpstr>
      <vt:lpstr>ABC Diatype Medium</vt:lpstr>
      <vt:lpstr>Arial</vt:lpstr>
      <vt:lpstr>Calibri</vt:lpstr>
      <vt:lpstr>Calibri Light</vt:lpstr>
      <vt:lpstr>Wingdings</vt: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 Buhne</dc:creator>
  <cp:lastModifiedBy>Aravinthan Mathivathanasekaram</cp:lastModifiedBy>
  <cp:revision>13</cp:revision>
  <cp:lastPrinted>2024-08-29T11:45:25Z</cp:lastPrinted>
  <dcterms:created xsi:type="dcterms:W3CDTF">2024-08-14T09:39:34Z</dcterms:created>
  <dcterms:modified xsi:type="dcterms:W3CDTF">2024-11-25T10:12:42Z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0x010100DD257D40A1C1234B9143936C292818C4</vt:lpwstr>
  </property>
  <property fmtid="{D5CDD505-2E9C-101B-9397-08002B2CF9AE}" pid="3" name="MediaServiceImageTags">
    <vt:lpwstr/>
  </property>
</Properties>
</file>